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8" r:id="rId43"/>
    <p:sldId id="297" r:id="rId44"/>
    <p:sldId id="299" r:id="rId45"/>
    <p:sldId id="300" r:id="rId46"/>
    <p:sldId id="301" r:id="rId47"/>
    <p:sldId id="315" r:id="rId48"/>
    <p:sldId id="302" r:id="rId49"/>
    <p:sldId id="303" r:id="rId50"/>
    <p:sldId id="313" r:id="rId51"/>
    <p:sldId id="314" r:id="rId52"/>
    <p:sldId id="316" r:id="rId53"/>
    <p:sldId id="305" r:id="rId54"/>
    <p:sldId id="306" r:id="rId55"/>
    <p:sldId id="307" r:id="rId56"/>
    <p:sldId id="308" r:id="rId57"/>
    <p:sldId id="311" r:id="rId58"/>
    <p:sldId id="309" r:id="rId59"/>
    <p:sldId id="310" r:id="rId60"/>
    <p:sldId id="312" r:id="rId61"/>
    <p:sldId id="317" r:id="rId62"/>
    <p:sldId id="318" r:id="rId63"/>
    <p:sldId id="319" r:id="rId64"/>
    <p:sldId id="320" r:id="rId65"/>
    <p:sldId id="326" r:id="rId66"/>
    <p:sldId id="325" r:id="rId67"/>
    <p:sldId id="324" r:id="rId68"/>
    <p:sldId id="327" r:id="rId69"/>
    <p:sldId id="328" r:id="rId70"/>
    <p:sldId id="329" r:id="rId71"/>
    <p:sldId id="330" r:id="rId72"/>
  </p:sldIdLst>
  <p:sldSz cx="12192000" cy="6858000"/>
  <p:notesSz cx="6858000" cy="9144000"/>
  <p:defaultTextStyle>
    <a:defPPr>
      <a:defRPr lang="es-419"/>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slide" Target="slides/slide70.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jpeg>
</file>

<file path=ppt/media/image55.png>
</file>

<file path=ppt/media/image56.jpeg>
</file>

<file path=ppt/media/image57.png>
</file>

<file path=ppt/media/image58.png>
</file>

<file path=ppt/media/image59.jpeg>
</file>

<file path=ppt/media/image6.png>
</file>

<file path=ppt/media/image60.png>
</file>

<file path=ppt/media/image61.png>
</file>

<file path=ppt/media/image62.png>
</file>

<file path=ppt/media/image63.png>
</file>

<file path=ppt/media/image64.jpeg>
</file>

<file path=ppt/media/image65.jpeg>
</file>

<file path=ppt/media/image66.png>
</file>

<file path=ppt/media/image67.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7150477-C062-49B0-AD0E-2F0A486A164F}"/>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419"/>
          </a:p>
        </p:txBody>
      </p:sp>
      <p:sp>
        <p:nvSpPr>
          <p:cNvPr id="3" name="Subtítulo 2">
            <a:extLst>
              <a:ext uri="{FF2B5EF4-FFF2-40B4-BE49-F238E27FC236}">
                <a16:creationId xmlns:a16="http://schemas.microsoft.com/office/drawing/2014/main" id="{9055038D-99E4-4960-8262-21190E56C45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419"/>
          </a:p>
        </p:txBody>
      </p:sp>
      <p:sp>
        <p:nvSpPr>
          <p:cNvPr id="4" name="Marcador de fecha 3">
            <a:extLst>
              <a:ext uri="{FF2B5EF4-FFF2-40B4-BE49-F238E27FC236}">
                <a16:creationId xmlns:a16="http://schemas.microsoft.com/office/drawing/2014/main" id="{C07FC300-6F43-442D-A742-7FE989B2A998}"/>
              </a:ext>
            </a:extLst>
          </p:cNvPr>
          <p:cNvSpPr>
            <a:spLocks noGrp="1"/>
          </p:cNvSpPr>
          <p:nvPr>
            <p:ph type="dt" sz="half" idx="10"/>
          </p:nvPr>
        </p:nvSpPr>
        <p:spPr/>
        <p:txBody>
          <a:bodyPr/>
          <a:lstStyle/>
          <a:p>
            <a:fld id="{514E7CCF-0ABC-409D-BEF1-1B480A3D2A96}" type="datetimeFigureOut">
              <a:rPr lang="es-419" smtClean="0"/>
              <a:t>23/1/2018</a:t>
            </a:fld>
            <a:endParaRPr lang="es-419"/>
          </a:p>
        </p:txBody>
      </p:sp>
      <p:sp>
        <p:nvSpPr>
          <p:cNvPr id="5" name="Marcador de pie de página 4">
            <a:extLst>
              <a:ext uri="{FF2B5EF4-FFF2-40B4-BE49-F238E27FC236}">
                <a16:creationId xmlns:a16="http://schemas.microsoft.com/office/drawing/2014/main" id="{B64939C5-C42D-459E-B07B-84B3FDFC636C}"/>
              </a:ext>
            </a:extLst>
          </p:cNvPr>
          <p:cNvSpPr>
            <a:spLocks noGrp="1"/>
          </p:cNvSpPr>
          <p:nvPr>
            <p:ph type="ftr" sz="quarter" idx="11"/>
          </p:nvPr>
        </p:nvSpPr>
        <p:spPr/>
        <p:txBody>
          <a:bodyPr/>
          <a:lstStyle/>
          <a:p>
            <a:endParaRPr lang="es-419"/>
          </a:p>
        </p:txBody>
      </p:sp>
      <p:sp>
        <p:nvSpPr>
          <p:cNvPr id="6" name="Marcador de número de diapositiva 5">
            <a:extLst>
              <a:ext uri="{FF2B5EF4-FFF2-40B4-BE49-F238E27FC236}">
                <a16:creationId xmlns:a16="http://schemas.microsoft.com/office/drawing/2014/main" id="{3AEB34CF-2758-4AC7-AE68-718FD7BB3FD4}"/>
              </a:ext>
            </a:extLst>
          </p:cNvPr>
          <p:cNvSpPr>
            <a:spLocks noGrp="1"/>
          </p:cNvSpPr>
          <p:nvPr>
            <p:ph type="sldNum" sz="quarter" idx="12"/>
          </p:nvPr>
        </p:nvSpPr>
        <p:spPr/>
        <p:txBody>
          <a:bodyPr/>
          <a:lstStyle/>
          <a:p>
            <a:fld id="{C1F4C1E7-DA8E-4A64-9BEA-E220372EA1CD}" type="slidenum">
              <a:rPr lang="es-419" smtClean="0"/>
              <a:t>‹Nº›</a:t>
            </a:fld>
            <a:endParaRPr lang="es-419"/>
          </a:p>
        </p:txBody>
      </p:sp>
    </p:spTree>
    <p:extLst>
      <p:ext uri="{BB962C8B-B14F-4D97-AF65-F5344CB8AC3E}">
        <p14:creationId xmlns:p14="http://schemas.microsoft.com/office/powerpoint/2010/main" val="28968228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474B5C9-88CC-4E9C-94AD-074DCCDCBC19}"/>
              </a:ext>
            </a:extLst>
          </p:cNvPr>
          <p:cNvSpPr>
            <a:spLocks noGrp="1"/>
          </p:cNvSpPr>
          <p:nvPr>
            <p:ph type="title"/>
          </p:nvPr>
        </p:nvSpPr>
        <p:spPr/>
        <p:txBody>
          <a:bodyPr/>
          <a:lstStyle/>
          <a:p>
            <a:r>
              <a:rPr lang="es-ES"/>
              <a:t>Haga clic para modificar el estilo de título del patrón</a:t>
            </a:r>
            <a:endParaRPr lang="es-419"/>
          </a:p>
        </p:txBody>
      </p:sp>
      <p:sp>
        <p:nvSpPr>
          <p:cNvPr id="3" name="Marcador de texto vertical 2">
            <a:extLst>
              <a:ext uri="{FF2B5EF4-FFF2-40B4-BE49-F238E27FC236}">
                <a16:creationId xmlns:a16="http://schemas.microsoft.com/office/drawing/2014/main" id="{C915FBBA-1929-4D9B-A961-B16C7357492D}"/>
              </a:ext>
            </a:extLst>
          </p:cNvPr>
          <p:cNvSpPr>
            <a:spLocks noGrp="1"/>
          </p:cNvSpPr>
          <p:nvPr>
            <p:ph type="body" orient="vert" idx="1"/>
          </p:nvPr>
        </p:nvSpPr>
        <p:spPr/>
        <p:txBody>
          <a:bodyPr vert="eaVert"/>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419"/>
          </a:p>
        </p:txBody>
      </p:sp>
      <p:sp>
        <p:nvSpPr>
          <p:cNvPr id="4" name="Marcador de fecha 3">
            <a:extLst>
              <a:ext uri="{FF2B5EF4-FFF2-40B4-BE49-F238E27FC236}">
                <a16:creationId xmlns:a16="http://schemas.microsoft.com/office/drawing/2014/main" id="{739CD925-2ED9-46F0-972E-E8B6BF9596A3}"/>
              </a:ext>
            </a:extLst>
          </p:cNvPr>
          <p:cNvSpPr>
            <a:spLocks noGrp="1"/>
          </p:cNvSpPr>
          <p:nvPr>
            <p:ph type="dt" sz="half" idx="10"/>
          </p:nvPr>
        </p:nvSpPr>
        <p:spPr/>
        <p:txBody>
          <a:bodyPr/>
          <a:lstStyle/>
          <a:p>
            <a:fld id="{514E7CCF-0ABC-409D-BEF1-1B480A3D2A96}" type="datetimeFigureOut">
              <a:rPr lang="es-419" smtClean="0"/>
              <a:t>23/1/2018</a:t>
            </a:fld>
            <a:endParaRPr lang="es-419"/>
          </a:p>
        </p:txBody>
      </p:sp>
      <p:sp>
        <p:nvSpPr>
          <p:cNvPr id="5" name="Marcador de pie de página 4">
            <a:extLst>
              <a:ext uri="{FF2B5EF4-FFF2-40B4-BE49-F238E27FC236}">
                <a16:creationId xmlns:a16="http://schemas.microsoft.com/office/drawing/2014/main" id="{385957CC-30F6-48DC-81BB-AA9A4077EAEA}"/>
              </a:ext>
            </a:extLst>
          </p:cNvPr>
          <p:cNvSpPr>
            <a:spLocks noGrp="1"/>
          </p:cNvSpPr>
          <p:nvPr>
            <p:ph type="ftr" sz="quarter" idx="11"/>
          </p:nvPr>
        </p:nvSpPr>
        <p:spPr/>
        <p:txBody>
          <a:bodyPr/>
          <a:lstStyle/>
          <a:p>
            <a:endParaRPr lang="es-419"/>
          </a:p>
        </p:txBody>
      </p:sp>
      <p:sp>
        <p:nvSpPr>
          <p:cNvPr id="6" name="Marcador de número de diapositiva 5">
            <a:extLst>
              <a:ext uri="{FF2B5EF4-FFF2-40B4-BE49-F238E27FC236}">
                <a16:creationId xmlns:a16="http://schemas.microsoft.com/office/drawing/2014/main" id="{EFCC97BE-6DE6-48C5-A30B-D3901D232640}"/>
              </a:ext>
            </a:extLst>
          </p:cNvPr>
          <p:cNvSpPr>
            <a:spLocks noGrp="1"/>
          </p:cNvSpPr>
          <p:nvPr>
            <p:ph type="sldNum" sz="quarter" idx="12"/>
          </p:nvPr>
        </p:nvSpPr>
        <p:spPr/>
        <p:txBody>
          <a:bodyPr/>
          <a:lstStyle/>
          <a:p>
            <a:fld id="{C1F4C1E7-DA8E-4A64-9BEA-E220372EA1CD}" type="slidenum">
              <a:rPr lang="es-419" smtClean="0"/>
              <a:t>‹Nº›</a:t>
            </a:fld>
            <a:endParaRPr lang="es-419"/>
          </a:p>
        </p:txBody>
      </p:sp>
    </p:spTree>
    <p:extLst>
      <p:ext uri="{BB962C8B-B14F-4D97-AF65-F5344CB8AC3E}">
        <p14:creationId xmlns:p14="http://schemas.microsoft.com/office/powerpoint/2010/main" val="7317185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D80DC082-38FA-4C1C-B774-3E50073D09FF}"/>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419"/>
          </a:p>
        </p:txBody>
      </p:sp>
      <p:sp>
        <p:nvSpPr>
          <p:cNvPr id="3" name="Marcador de texto vertical 2">
            <a:extLst>
              <a:ext uri="{FF2B5EF4-FFF2-40B4-BE49-F238E27FC236}">
                <a16:creationId xmlns:a16="http://schemas.microsoft.com/office/drawing/2014/main" id="{B8F89E46-1E53-4941-A110-D8C93A0882CD}"/>
              </a:ext>
            </a:extLst>
          </p:cNvPr>
          <p:cNvSpPr>
            <a:spLocks noGrp="1"/>
          </p:cNvSpPr>
          <p:nvPr>
            <p:ph type="body" orient="vert" idx="1"/>
          </p:nvPr>
        </p:nvSpPr>
        <p:spPr>
          <a:xfrm>
            <a:off x="838200" y="365125"/>
            <a:ext cx="7734300" cy="5811838"/>
          </a:xfrm>
        </p:spPr>
        <p:txBody>
          <a:bodyPr vert="eaVert"/>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419"/>
          </a:p>
        </p:txBody>
      </p:sp>
      <p:sp>
        <p:nvSpPr>
          <p:cNvPr id="4" name="Marcador de fecha 3">
            <a:extLst>
              <a:ext uri="{FF2B5EF4-FFF2-40B4-BE49-F238E27FC236}">
                <a16:creationId xmlns:a16="http://schemas.microsoft.com/office/drawing/2014/main" id="{D411787B-F3C4-4C98-9F85-BBB0F9A90AA9}"/>
              </a:ext>
            </a:extLst>
          </p:cNvPr>
          <p:cNvSpPr>
            <a:spLocks noGrp="1"/>
          </p:cNvSpPr>
          <p:nvPr>
            <p:ph type="dt" sz="half" idx="10"/>
          </p:nvPr>
        </p:nvSpPr>
        <p:spPr/>
        <p:txBody>
          <a:bodyPr/>
          <a:lstStyle/>
          <a:p>
            <a:fld id="{514E7CCF-0ABC-409D-BEF1-1B480A3D2A96}" type="datetimeFigureOut">
              <a:rPr lang="es-419" smtClean="0"/>
              <a:t>23/1/2018</a:t>
            </a:fld>
            <a:endParaRPr lang="es-419"/>
          </a:p>
        </p:txBody>
      </p:sp>
      <p:sp>
        <p:nvSpPr>
          <p:cNvPr id="5" name="Marcador de pie de página 4">
            <a:extLst>
              <a:ext uri="{FF2B5EF4-FFF2-40B4-BE49-F238E27FC236}">
                <a16:creationId xmlns:a16="http://schemas.microsoft.com/office/drawing/2014/main" id="{94B4BDF3-4FCE-4A50-909C-6EAFF716B84F}"/>
              </a:ext>
            </a:extLst>
          </p:cNvPr>
          <p:cNvSpPr>
            <a:spLocks noGrp="1"/>
          </p:cNvSpPr>
          <p:nvPr>
            <p:ph type="ftr" sz="quarter" idx="11"/>
          </p:nvPr>
        </p:nvSpPr>
        <p:spPr/>
        <p:txBody>
          <a:bodyPr/>
          <a:lstStyle/>
          <a:p>
            <a:endParaRPr lang="es-419"/>
          </a:p>
        </p:txBody>
      </p:sp>
      <p:sp>
        <p:nvSpPr>
          <p:cNvPr id="6" name="Marcador de número de diapositiva 5">
            <a:extLst>
              <a:ext uri="{FF2B5EF4-FFF2-40B4-BE49-F238E27FC236}">
                <a16:creationId xmlns:a16="http://schemas.microsoft.com/office/drawing/2014/main" id="{A882A5D1-7244-4B2F-92E6-70E16ED7179B}"/>
              </a:ext>
            </a:extLst>
          </p:cNvPr>
          <p:cNvSpPr>
            <a:spLocks noGrp="1"/>
          </p:cNvSpPr>
          <p:nvPr>
            <p:ph type="sldNum" sz="quarter" idx="12"/>
          </p:nvPr>
        </p:nvSpPr>
        <p:spPr/>
        <p:txBody>
          <a:bodyPr/>
          <a:lstStyle/>
          <a:p>
            <a:fld id="{C1F4C1E7-DA8E-4A64-9BEA-E220372EA1CD}" type="slidenum">
              <a:rPr lang="es-419" smtClean="0"/>
              <a:t>‹Nº›</a:t>
            </a:fld>
            <a:endParaRPr lang="es-419"/>
          </a:p>
        </p:txBody>
      </p:sp>
    </p:spTree>
    <p:extLst>
      <p:ext uri="{BB962C8B-B14F-4D97-AF65-F5344CB8AC3E}">
        <p14:creationId xmlns:p14="http://schemas.microsoft.com/office/powerpoint/2010/main" val="29297420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573065C-19C3-4021-97A9-9CDBBBF424FD}"/>
              </a:ext>
            </a:extLst>
          </p:cNvPr>
          <p:cNvSpPr>
            <a:spLocks noGrp="1"/>
          </p:cNvSpPr>
          <p:nvPr>
            <p:ph type="title"/>
          </p:nvPr>
        </p:nvSpPr>
        <p:spPr/>
        <p:txBody>
          <a:bodyPr/>
          <a:lstStyle/>
          <a:p>
            <a:r>
              <a:rPr lang="es-ES"/>
              <a:t>Haga clic para modificar el estilo de título del patrón</a:t>
            </a:r>
            <a:endParaRPr lang="es-419"/>
          </a:p>
        </p:txBody>
      </p:sp>
      <p:sp>
        <p:nvSpPr>
          <p:cNvPr id="3" name="Marcador de contenido 2">
            <a:extLst>
              <a:ext uri="{FF2B5EF4-FFF2-40B4-BE49-F238E27FC236}">
                <a16:creationId xmlns:a16="http://schemas.microsoft.com/office/drawing/2014/main" id="{BC2A9CF5-FA85-48AD-A1A3-364E18499854}"/>
              </a:ext>
            </a:extLst>
          </p:cNvPr>
          <p:cNvSpPr>
            <a:spLocks noGrp="1"/>
          </p:cNvSpPr>
          <p:nvPr>
            <p:ph idx="1"/>
          </p:nvPr>
        </p:nvSpPr>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419"/>
          </a:p>
        </p:txBody>
      </p:sp>
      <p:sp>
        <p:nvSpPr>
          <p:cNvPr id="4" name="Marcador de fecha 3">
            <a:extLst>
              <a:ext uri="{FF2B5EF4-FFF2-40B4-BE49-F238E27FC236}">
                <a16:creationId xmlns:a16="http://schemas.microsoft.com/office/drawing/2014/main" id="{4D221124-9AC3-4C7B-B67B-F23EB65BAA06}"/>
              </a:ext>
            </a:extLst>
          </p:cNvPr>
          <p:cNvSpPr>
            <a:spLocks noGrp="1"/>
          </p:cNvSpPr>
          <p:nvPr>
            <p:ph type="dt" sz="half" idx="10"/>
          </p:nvPr>
        </p:nvSpPr>
        <p:spPr/>
        <p:txBody>
          <a:bodyPr/>
          <a:lstStyle/>
          <a:p>
            <a:fld id="{514E7CCF-0ABC-409D-BEF1-1B480A3D2A96}" type="datetimeFigureOut">
              <a:rPr lang="es-419" smtClean="0"/>
              <a:t>23/1/2018</a:t>
            </a:fld>
            <a:endParaRPr lang="es-419"/>
          </a:p>
        </p:txBody>
      </p:sp>
      <p:sp>
        <p:nvSpPr>
          <p:cNvPr id="5" name="Marcador de pie de página 4">
            <a:extLst>
              <a:ext uri="{FF2B5EF4-FFF2-40B4-BE49-F238E27FC236}">
                <a16:creationId xmlns:a16="http://schemas.microsoft.com/office/drawing/2014/main" id="{CA05328D-CDF6-46B0-BD9F-95FEC1E5899A}"/>
              </a:ext>
            </a:extLst>
          </p:cNvPr>
          <p:cNvSpPr>
            <a:spLocks noGrp="1"/>
          </p:cNvSpPr>
          <p:nvPr>
            <p:ph type="ftr" sz="quarter" idx="11"/>
          </p:nvPr>
        </p:nvSpPr>
        <p:spPr/>
        <p:txBody>
          <a:bodyPr/>
          <a:lstStyle/>
          <a:p>
            <a:endParaRPr lang="es-419"/>
          </a:p>
        </p:txBody>
      </p:sp>
      <p:sp>
        <p:nvSpPr>
          <p:cNvPr id="6" name="Marcador de número de diapositiva 5">
            <a:extLst>
              <a:ext uri="{FF2B5EF4-FFF2-40B4-BE49-F238E27FC236}">
                <a16:creationId xmlns:a16="http://schemas.microsoft.com/office/drawing/2014/main" id="{4F8327B6-1131-480B-9EB3-C4ACC8BC3673}"/>
              </a:ext>
            </a:extLst>
          </p:cNvPr>
          <p:cNvSpPr>
            <a:spLocks noGrp="1"/>
          </p:cNvSpPr>
          <p:nvPr>
            <p:ph type="sldNum" sz="quarter" idx="12"/>
          </p:nvPr>
        </p:nvSpPr>
        <p:spPr/>
        <p:txBody>
          <a:bodyPr/>
          <a:lstStyle/>
          <a:p>
            <a:fld id="{C1F4C1E7-DA8E-4A64-9BEA-E220372EA1CD}" type="slidenum">
              <a:rPr lang="es-419" smtClean="0"/>
              <a:t>‹Nº›</a:t>
            </a:fld>
            <a:endParaRPr lang="es-419"/>
          </a:p>
        </p:txBody>
      </p:sp>
    </p:spTree>
    <p:extLst>
      <p:ext uri="{BB962C8B-B14F-4D97-AF65-F5344CB8AC3E}">
        <p14:creationId xmlns:p14="http://schemas.microsoft.com/office/powerpoint/2010/main" val="7836657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6B787F1-3ACD-4E3B-96B7-36605857CEB2}"/>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419"/>
          </a:p>
        </p:txBody>
      </p:sp>
      <p:sp>
        <p:nvSpPr>
          <p:cNvPr id="3" name="Marcador de texto 2">
            <a:extLst>
              <a:ext uri="{FF2B5EF4-FFF2-40B4-BE49-F238E27FC236}">
                <a16:creationId xmlns:a16="http://schemas.microsoft.com/office/drawing/2014/main" id="{34ACA9E5-8BFE-47CB-8A24-5EECF5C0D68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Editar los estilos de texto del patrón</a:t>
            </a:r>
          </a:p>
        </p:txBody>
      </p:sp>
      <p:sp>
        <p:nvSpPr>
          <p:cNvPr id="4" name="Marcador de fecha 3">
            <a:extLst>
              <a:ext uri="{FF2B5EF4-FFF2-40B4-BE49-F238E27FC236}">
                <a16:creationId xmlns:a16="http://schemas.microsoft.com/office/drawing/2014/main" id="{E628A01E-5C11-41A4-8B45-5DB1DC3E39A1}"/>
              </a:ext>
            </a:extLst>
          </p:cNvPr>
          <p:cNvSpPr>
            <a:spLocks noGrp="1"/>
          </p:cNvSpPr>
          <p:nvPr>
            <p:ph type="dt" sz="half" idx="10"/>
          </p:nvPr>
        </p:nvSpPr>
        <p:spPr/>
        <p:txBody>
          <a:bodyPr/>
          <a:lstStyle/>
          <a:p>
            <a:fld id="{514E7CCF-0ABC-409D-BEF1-1B480A3D2A96}" type="datetimeFigureOut">
              <a:rPr lang="es-419" smtClean="0"/>
              <a:t>23/1/2018</a:t>
            </a:fld>
            <a:endParaRPr lang="es-419"/>
          </a:p>
        </p:txBody>
      </p:sp>
      <p:sp>
        <p:nvSpPr>
          <p:cNvPr id="5" name="Marcador de pie de página 4">
            <a:extLst>
              <a:ext uri="{FF2B5EF4-FFF2-40B4-BE49-F238E27FC236}">
                <a16:creationId xmlns:a16="http://schemas.microsoft.com/office/drawing/2014/main" id="{22BC3D7B-B76A-476A-A0F3-8E17ADE54F5A}"/>
              </a:ext>
            </a:extLst>
          </p:cNvPr>
          <p:cNvSpPr>
            <a:spLocks noGrp="1"/>
          </p:cNvSpPr>
          <p:nvPr>
            <p:ph type="ftr" sz="quarter" idx="11"/>
          </p:nvPr>
        </p:nvSpPr>
        <p:spPr/>
        <p:txBody>
          <a:bodyPr/>
          <a:lstStyle/>
          <a:p>
            <a:endParaRPr lang="es-419"/>
          </a:p>
        </p:txBody>
      </p:sp>
      <p:sp>
        <p:nvSpPr>
          <p:cNvPr id="6" name="Marcador de número de diapositiva 5">
            <a:extLst>
              <a:ext uri="{FF2B5EF4-FFF2-40B4-BE49-F238E27FC236}">
                <a16:creationId xmlns:a16="http://schemas.microsoft.com/office/drawing/2014/main" id="{058FA70C-CBCB-42CF-A80E-8420A106FFA7}"/>
              </a:ext>
            </a:extLst>
          </p:cNvPr>
          <p:cNvSpPr>
            <a:spLocks noGrp="1"/>
          </p:cNvSpPr>
          <p:nvPr>
            <p:ph type="sldNum" sz="quarter" idx="12"/>
          </p:nvPr>
        </p:nvSpPr>
        <p:spPr/>
        <p:txBody>
          <a:bodyPr/>
          <a:lstStyle/>
          <a:p>
            <a:fld id="{C1F4C1E7-DA8E-4A64-9BEA-E220372EA1CD}" type="slidenum">
              <a:rPr lang="es-419" smtClean="0"/>
              <a:t>‹Nº›</a:t>
            </a:fld>
            <a:endParaRPr lang="es-419"/>
          </a:p>
        </p:txBody>
      </p:sp>
    </p:spTree>
    <p:extLst>
      <p:ext uri="{BB962C8B-B14F-4D97-AF65-F5344CB8AC3E}">
        <p14:creationId xmlns:p14="http://schemas.microsoft.com/office/powerpoint/2010/main" val="6109538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84D48F5-1073-41B9-A793-6C7B9FF97218}"/>
              </a:ext>
            </a:extLst>
          </p:cNvPr>
          <p:cNvSpPr>
            <a:spLocks noGrp="1"/>
          </p:cNvSpPr>
          <p:nvPr>
            <p:ph type="title"/>
          </p:nvPr>
        </p:nvSpPr>
        <p:spPr/>
        <p:txBody>
          <a:bodyPr/>
          <a:lstStyle/>
          <a:p>
            <a:r>
              <a:rPr lang="es-ES"/>
              <a:t>Haga clic para modificar el estilo de título del patrón</a:t>
            </a:r>
            <a:endParaRPr lang="es-419"/>
          </a:p>
        </p:txBody>
      </p:sp>
      <p:sp>
        <p:nvSpPr>
          <p:cNvPr id="3" name="Marcador de contenido 2">
            <a:extLst>
              <a:ext uri="{FF2B5EF4-FFF2-40B4-BE49-F238E27FC236}">
                <a16:creationId xmlns:a16="http://schemas.microsoft.com/office/drawing/2014/main" id="{2F7CA828-DF09-4A46-9DAE-60188A5620D9}"/>
              </a:ext>
            </a:extLst>
          </p:cNvPr>
          <p:cNvSpPr>
            <a:spLocks noGrp="1"/>
          </p:cNvSpPr>
          <p:nvPr>
            <p:ph sz="half" idx="1"/>
          </p:nvPr>
        </p:nvSpPr>
        <p:spPr>
          <a:xfrm>
            <a:off x="838200" y="1825625"/>
            <a:ext cx="5181600" cy="4351338"/>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419"/>
          </a:p>
        </p:txBody>
      </p:sp>
      <p:sp>
        <p:nvSpPr>
          <p:cNvPr id="4" name="Marcador de contenido 3">
            <a:extLst>
              <a:ext uri="{FF2B5EF4-FFF2-40B4-BE49-F238E27FC236}">
                <a16:creationId xmlns:a16="http://schemas.microsoft.com/office/drawing/2014/main" id="{BF8C4F3D-AD5F-4836-8977-B2693D37EE95}"/>
              </a:ext>
            </a:extLst>
          </p:cNvPr>
          <p:cNvSpPr>
            <a:spLocks noGrp="1"/>
          </p:cNvSpPr>
          <p:nvPr>
            <p:ph sz="half" idx="2"/>
          </p:nvPr>
        </p:nvSpPr>
        <p:spPr>
          <a:xfrm>
            <a:off x="6172200" y="1825625"/>
            <a:ext cx="5181600" cy="4351338"/>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419"/>
          </a:p>
        </p:txBody>
      </p:sp>
      <p:sp>
        <p:nvSpPr>
          <p:cNvPr id="5" name="Marcador de fecha 4">
            <a:extLst>
              <a:ext uri="{FF2B5EF4-FFF2-40B4-BE49-F238E27FC236}">
                <a16:creationId xmlns:a16="http://schemas.microsoft.com/office/drawing/2014/main" id="{67A6C1D4-3F70-4B02-B949-491EB4ACF167}"/>
              </a:ext>
            </a:extLst>
          </p:cNvPr>
          <p:cNvSpPr>
            <a:spLocks noGrp="1"/>
          </p:cNvSpPr>
          <p:nvPr>
            <p:ph type="dt" sz="half" idx="10"/>
          </p:nvPr>
        </p:nvSpPr>
        <p:spPr/>
        <p:txBody>
          <a:bodyPr/>
          <a:lstStyle/>
          <a:p>
            <a:fld id="{514E7CCF-0ABC-409D-BEF1-1B480A3D2A96}" type="datetimeFigureOut">
              <a:rPr lang="es-419" smtClean="0"/>
              <a:t>23/1/2018</a:t>
            </a:fld>
            <a:endParaRPr lang="es-419"/>
          </a:p>
        </p:txBody>
      </p:sp>
      <p:sp>
        <p:nvSpPr>
          <p:cNvPr id="6" name="Marcador de pie de página 5">
            <a:extLst>
              <a:ext uri="{FF2B5EF4-FFF2-40B4-BE49-F238E27FC236}">
                <a16:creationId xmlns:a16="http://schemas.microsoft.com/office/drawing/2014/main" id="{7469CC16-8FB3-473D-8717-D4C50D40ADA6}"/>
              </a:ext>
            </a:extLst>
          </p:cNvPr>
          <p:cNvSpPr>
            <a:spLocks noGrp="1"/>
          </p:cNvSpPr>
          <p:nvPr>
            <p:ph type="ftr" sz="quarter" idx="11"/>
          </p:nvPr>
        </p:nvSpPr>
        <p:spPr/>
        <p:txBody>
          <a:bodyPr/>
          <a:lstStyle/>
          <a:p>
            <a:endParaRPr lang="es-419"/>
          </a:p>
        </p:txBody>
      </p:sp>
      <p:sp>
        <p:nvSpPr>
          <p:cNvPr id="7" name="Marcador de número de diapositiva 6">
            <a:extLst>
              <a:ext uri="{FF2B5EF4-FFF2-40B4-BE49-F238E27FC236}">
                <a16:creationId xmlns:a16="http://schemas.microsoft.com/office/drawing/2014/main" id="{2FB29406-712B-4420-8DFE-75CB4460BCC0}"/>
              </a:ext>
            </a:extLst>
          </p:cNvPr>
          <p:cNvSpPr>
            <a:spLocks noGrp="1"/>
          </p:cNvSpPr>
          <p:nvPr>
            <p:ph type="sldNum" sz="quarter" idx="12"/>
          </p:nvPr>
        </p:nvSpPr>
        <p:spPr/>
        <p:txBody>
          <a:bodyPr/>
          <a:lstStyle/>
          <a:p>
            <a:fld id="{C1F4C1E7-DA8E-4A64-9BEA-E220372EA1CD}" type="slidenum">
              <a:rPr lang="es-419" smtClean="0"/>
              <a:t>‹Nº›</a:t>
            </a:fld>
            <a:endParaRPr lang="es-419"/>
          </a:p>
        </p:txBody>
      </p:sp>
    </p:spTree>
    <p:extLst>
      <p:ext uri="{BB962C8B-B14F-4D97-AF65-F5344CB8AC3E}">
        <p14:creationId xmlns:p14="http://schemas.microsoft.com/office/powerpoint/2010/main" val="33810934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E7268E2-2643-4952-BADF-167A0363B42F}"/>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419"/>
          </a:p>
        </p:txBody>
      </p:sp>
      <p:sp>
        <p:nvSpPr>
          <p:cNvPr id="3" name="Marcador de texto 2">
            <a:extLst>
              <a:ext uri="{FF2B5EF4-FFF2-40B4-BE49-F238E27FC236}">
                <a16:creationId xmlns:a16="http://schemas.microsoft.com/office/drawing/2014/main" id="{CDCE31F9-66A7-490F-B4AA-BECC71D1E43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4" name="Marcador de contenido 3">
            <a:extLst>
              <a:ext uri="{FF2B5EF4-FFF2-40B4-BE49-F238E27FC236}">
                <a16:creationId xmlns:a16="http://schemas.microsoft.com/office/drawing/2014/main" id="{6AC6EB31-E115-42A9-8A7A-8BEBE89286BA}"/>
              </a:ext>
            </a:extLst>
          </p:cNvPr>
          <p:cNvSpPr>
            <a:spLocks noGrp="1"/>
          </p:cNvSpPr>
          <p:nvPr>
            <p:ph sz="half" idx="2"/>
          </p:nvPr>
        </p:nvSpPr>
        <p:spPr>
          <a:xfrm>
            <a:off x="839788" y="2505075"/>
            <a:ext cx="5157787" cy="3684588"/>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419"/>
          </a:p>
        </p:txBody>
      </p:sp>
      <p:sp>
        <p:nvSpPr>
          <p:cNvPr id="5" name="Marcador de texto 4">
            <a:extLst>
              <a:ext uri="{FF2B5EF4-FFF2-40B4-BE49-F238E27FC236}">
                <a16:creationId xmlns:a16="http://schemas.microsoft.com/office/drawing/2014/main" id="{6D3B2579-6375-4A11-984F-0C499700759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6" name="Marcador de contenido 5">
            <a:extLst>
              <a:ext uri="{FF2B5EF4-FFF2-40B4-BE49-F238E27FC236}">
                <a16:creationId xmlns:a16="http://schemas.microsoft.com/office/drawing/2014/main" id="{26F22B16-2C8A-462D-8E66-B5851498FA62}"/>
              </a:ext>
            </a:extLst>
          </p:cNvPr>
          <p:cNvSpPr>
            <a:spLocks noGrp="1"/>
          </p:cNvSpPr>
          <p:nvPr>
            <p:ph sz="quarter" idx="4"/>
          </p:nvPr>
        </p:nvSpPr>
        <p:spPr>
          <a:xfrm>
            <a:off x="6172200" y="2505075"/>
            <a:ext cx="5183188" cy="3684588"/>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419"/>
          </a:p>
        </p:txBody>
      </p:sp>
      <p:sp>
        <p:nvSpPr>
          <p:cNvPr id="7" name="Marcador de fecha 6">
            <a:extLst>
              <a:ext uri="{FF2B5EF4-FFF2-40B4-BE49-F238E27FC236}">
                <a16:creationId xmlns:a16="http://schemas.microsoft.com/office/drawing/2014/main" id="{E3DA0967-3465-45F3-A8B3-A9EA47609D0A}"/>
              </a:ext>
            </a:extLst>
          </p:cNvPr>
          <p:cNvSpPr>
            <a:spLocks noGrp="1"/>
          </p:cNvSpPr>
          <p:nvPr>
            <p:ph type="dt" sz="half" idx="10"/>
          </p:nvPr>
        </p:nvSpPr>
        <p:spPr/>
        <p:txBody>
          <a:bodyPr/>
          <a:lstStyle/>
          <a:p>
            <a:fld id="{514E7CCF-0ABC-409D-BEF1-1B480A3D2A96}" type="datetimeFigureOut">
              <a:rPr lang="es-419" smtClean="0"/>
              <a:t>23/1/2018</a:t>
            </a:fld>
            <a:endParaRPr lang="es-419"/>
          </a:p>
        </p:txBody>
      </p:sp>
      <p:sp>
        <p:nvSpPr>
          <p:cNvPr id="8" name="Marcador de pie de página 7">
            <a:extLst>
              <a:ext uri="{FF2B5EF4-FFF2-40B4-BE49-F238E27FC236}">
                <a16:creationId xmlns:a16="http://schemas.microsoft.com/office/drawing/2014/main" id="{7812E672-C912-4381-B2EB-A9D653CF5678}"/>
              </a:ext>
            </a:extLst>
          </p:cNvPr>
          <p:cNvSpPr>
            <a:spLocks noGrp="1"/>
          </p:cNvSpPr>
          <p:nvPr>
            <p:ph type="ftr" sz="quarter" idx="11"/>
          </p:nvPr>
        </p:nvSpPr>
        <p:spPr/>
        <p:txBody>
          <a:bodyPr/>
          <a:lstStyle/>
          <a:p>
            <a:endParaRPr lang="es-419"/>
          </a:p>
        </p:txBody>
      </p:sp>
      <p:sp>
        <p:nvSpPr>
          <p:cNvPr id="9" name="Marcador de número de diapositiva 8">
            <a:extLst>
              <a:ext uri="{FF2B5EF4-FFF2-40B4-BE49-F238E27FC236}">
                <a16:creationId xmlns:a16="http://schemas.microsoft.com/office/drawing/2014/main" id="{4879A8BA-498E-41A9-A250-77AE9C40B280}"/>
              </a:ext>
            </a:extLst>
          </p:cNvPr>
          <p:cNvSpPr>
            <a:spLocks noGrp="1"/>
          </p:cNvSpPr>
          <p:nvPr>
            <p:ph type="sldNum" sz="quarter" idx="12"/>
          </p:nvPr>
        </p:nvSpPr>
        <p:spPr/>
        <p:txBody>
          <a:bodyPr/>
          <a:lstStyle/>
          <a:p>
            <a:fld id="{C1F4C1E7-DA8E-4A64-9BEA-E220372EA1CD}" type="slidenum">
              <a:rPr lang="es-419" smtClean="0"/>
              <a:t>‹Nº›</a:t>
            </a:fld>
            <a:endParaRPr lang="es-419"/>
          </a:p>
        </p:txBody>
      </p:sp>
    </p:spTree>
    <p:extLst>
      <p:ext uri="{BB962C8B-B14F-4D97-AF65-F5344CB8AC3E}">
        <p14:creationId xmlns:p14="http://schemas.microsoft.com/office/powerpoint/2010/main" val="27240830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6209C08-A669-4DEC-AB4A-A03D5175360C}"/>
              </a:ext>
            </a:extLst>
          </p:cNvPr>
          <p:cNvSpPr>
            <a:spLocks noGrp="1"/>
          </p:cNvSpPr>
          <p:nvPr>
            <p:ph type="title"/>
          </p:nvPr>
        </p:nvSpPr>
        <p:spPr/>
        <p:txBody>
          <a:bodyPr/>
          <a:lstStyle/>
          <a:p>
            <a:r>
              <a:rPr lang="es-ES"/>
              <a:t>Haga clic para modificar el estilo de título del patrón</a:t>
            </a:r>
            <a:endParaRPr lang="es-419"/>
          </a:p>
        </p:txBody>
      </p:sp>
      <p:sp>
        <p:nvSpPr>
          <p:cNvPr id="3" name="Marcador de fecha 2">
            <a:extLst>
              <a:ext uri="{FF2B5EF4-FFF2-40B4-BE49-F238E27FC236}">
                <a16:creationId xmlns:a16="http://schemas.microsoft.com/office/drawing/2014/main" id="{6B93C7CA-C721-4B2A-904A-2C617D6F820C}"/>
              </a:ext>
            </a:extLst>
          </p:cNvPr>
          <p:cNvSpPr>
            <a:spLocks noGrp="1"/>
          </p:cNvSpPr>
          <p:nvPr>
            <p:ph type="dt" sz="half" idx="10"/>
          </p:nvPr>
        </p:nvSpPr>
        <p:spPr/>
        <p:txBody>
          <a:bodyPr/>
          <a:lstStyle/>
          <a:p>
            <a:fld id="{514E7CCF-0ABC-409D-BEF1-1B480A3D2A96}" type="datetimeFigureOut">
              <a:rPr lang="es-419" smtClean="0"/>
              <a:t>23/1/2018</a:t>
            </a:fld>
            <a:endParaRPr lang="es-419"/>
          </a:p>
        </p:txBody>
      </p:sp>
      <p:sp>
        <p:nvSpPr>
          <p:cNvPr id="4" name="Marcador de pie de página 3">
            <a:extLst>
              <a:ext uri="{FF2B5EF4-FFF2-40B4-BE49-F238E27FC236}">
                <a16:creationId xmlns:a16="http://schemas.microsoft.com/office/drawing/2014/main" id="{27752C6B-3CFE-45D3-956F-156256235100}"/>
              </a:ext>
            </a:extLst>
          </p:cNvPr>
          <p:cNvSpPr>
            <a:spLocks noGrp="1"/>
          </p:cNvSpPr>
          <p:nvPr>
            <p:ph type="ftr" sz="quarter" idx="11"/>
          </p:nvPr>
        </p:nvSpPr>
        <p:spPr/>
        <p:txBody>
          <a:bodyPr/>
          <a:lstStyle/>
          <a:p>
            <a:endParaRPr lang="es-419"/>
          </a:p>
        </p:txBody>
      </p:sp>
      <p:sp>
        <p:nvSpPr>
          <p:cNvPr id="5" name="Marcador de número de diapositiva 4">
            <a:extLst>
              <a:ext uri="{FF2B5EF4-FFF2-40B4-BE49-F238E27FC236}">
                <a16:creationId xmlns:a16="http://schemas.microsoft.com/office/drawing/2014/main" id="{71A9B5A5-B391-48DF-B63A-11988019044C}"/>
              </a:ext>
            </a:extLst>
          </p:cNvPr>
          <p:cNvSpPr>
            <a:spLocks noGrp="1"/>
          </p:cNvSpPr>
          <p:nvPr>
            <p:ph type="sldNum" sz="quarter" idx="12"/>
          </p:nvPr>
        </p:nvSpPr>
        <p:spPr/>
        <p:txBody>
          <a:bodyPr/>
          <a:lstStyle/>
          <a:p>
            <a:fld id="{C1F4C1E7-DA8E-4A64-9BEA-E220372EA1CD}" type="slidenum">
              <a:rPr lang="es-419" smtClean="0"/>
              <a:t>‹Nº›</a:t>
            </a:fld>
            <a:endParaRPr lang="es-419"/>
          </a:p>
        </p:txBody>
      </p:sp>
    </p:spTree>
    <p:extLst>
      <p:ext uri="{BB962C8B-B14F-4D97-AF65-F5344CB8AC3E}">
        <p14:creationId xmlns:p14="http://schemas.microsoft.com/office/powerpoint/2010/main" val="21084434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7822F03E-E010-4578-B7AA-5FD00B1FE002}"/>
              </a:ext>
            </a:extLst>
          </p:cNvPr>
          <p:cNvSpPr>
            <a:spLocks noGrp="1"/>
          </p:cNvSpPr>
          <p:nvPr>
            <p:ph type="dt" sz="half" idx="10"/>
          </p:nvPr>
        </p:nvSpPr>
        <p:spPr/>
        <p:txBody>
          <a:bodyPr/>
          <a:lstStyle/>
          <a:p>
            <a:fld id="{514E7CCF-0ABC-409D-BEF1-1B480A3D2A96}" type="datetimeFigureOut">
              <a:rPr lang="es-419" smtClean="0"/>
              <a:t>23/1/2018</a:t>
            </a:fld>
            <a:endParaRPr lang="es-419"/>
          </a:p>
        </p:txBody>
      </p:sp>
      <p:sp>
        <p:nvSpPr>
          <p:cNvPr id="3" name="Marcador de pie de página 2">
            <a:extLst>
              <a:ext uri="{FF2B5EF4-FFF2-40B4-BE49-F238E27FC236}">
                <a16:creationId xmlns:a16="http://schemas.microsoft.com/office/drawing/2014/main" id="{E1638516-933D-4D07-AAA4-C7B8D1B08E7B}"/>
              </a:ext>
            </a:extLst>
          </p:cNvPr>
          <p:cNvSpPr>
            <a:spLocks noGrp="1"/>
          </p:cNvSpPr>
          <p:nvPr>
            <p:ph type="ftr" sz="quarter" idx="11"/>
          </p:nvPr>
        </p:nvSpPr>
        <p:spPr/>
        <p:txBody>
          <a:bodyPr/>
          <a:lstStyle/>
          <a:p>
            <a:endParaRPr lang="es-419"/>
          </a:p>
        </p:txBody>
      </p:sp>
      <p:sp>
        <p:nvSpPr>
          <p:cNvPr id="4" name="Marcador de número de diapositiva 3">
            <a:extLst>
              <a:ext uri="{FF2B5EF4-FFF2-40B4-BE49-F238E27FC236}">
                <a16:creationId xmlns:a16="http://schemas.microsoft.com/office/drawing/2014/main" id="{F191015A-9D04-44E0-B528-1F9576E9FB2B}"/>
              </a:ext>
            </a:extLst>
          </p:cNvPr>
          <p:cNvSpPr>
            <a:spLocks noGrp="1"/>
          </p:cNvSpPr>
          <p:nvPr>
            <p:ph type="sldNum" sz="quarter" idx="12"/>
          </p:nvPr>
        </p:nvSpPr>
        <p:spPr/>
        <p:txBody>
          <a:bodyPr/>
          <a:lstStyle/>
          <a:p>
            <a:fld id="{C1F4C1E7-DA8E-4A64-9BEA-E220372EA1CD}" type="slidenum">
              <a:rPr lang="es-419" smtClean="0"/>
              <a:t>‹Nº›</a:t>
            </a:fld>
            <a:endParaRPr lang="es-419"/>
          </a:p>
        </p:txBody>
      </p:sp>
    </p:spTree>
    <p:extLst>
      <p:ext uri="{BB962C8B-B14F-4D97-AF65-F5344CB8AC3E}">
        <p14:creationId xmlns:p14="http://schemas.microsoft.com/office/powerpoint/2010/main" val="10158298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5E17CAB-544D-43A5-A211-8E90ECA2F811}"/>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419"/>
          </a:p>
        </p:txBody>
      </p:sp>
      <p:sp>
        <p:nvSpPr>
          <p:cNvPr id="3" name="Marcador de contenido 2">
            <a:extLst>
              <a:ext uri="{FF2B5EF4-FFF2-40B4-BE49-F238E27FC236}">
                <a16:creationId xmlns:a16="http://schemas.microsoft.com/office/drawing/2014/main" id="{D55D1E55-3C74-4076-AB0F-CA75430E89F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419"/>
          </a:p>
        </p:txBody>
      </p:sp>
      <p:sp>
        <p:nvSpPr>
          <p:cNvPr id="4" name="Marcador de texto 3">
            <a:extLst>
              <a:ext uri="{FF2B5EF4-FFF2-40B4-BE49-F238E27FC236}">
                <a16:creationId xmlns:a16="http://schemas.microsoft.com/office/drawing/2014/main" id="{A35DD81B-9784-4634-A992-D7315F77321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los estilos de texto del patrón</a:t>
            </a:r>
          </a:p>
        </p:txBody>
      </p:sp>
      <p:sp>
        <p:nvSpPr>
          <p:cNvPr id="5" name="Marcador de fecha 4">
            <a:extLst>
              <a:ext uri="{FF2B5EF4-FFF2-40B4-BE49-F238E27FC236}">
                <a16:creationId xmlns:a16="http://schemas.microsoft.com/office/drawing/2014/main" id="{609214B0-832C-4F2B-8AF1-79FA02F53282}"/>
              </a:ext>
            </a:extLst>
          </p:cNvPr>
          <p:cNvSpPr>
            <a:spLocks noGrp="1"/>
          </p:cNvSpPr>
          <p:nvPr>
            <p:ph type="dt" sz="half" idx="10"/>
          </p:nvPr>
        </p:nvSpPr>
        <p:spPr/>
        <p:txBody>
          <a:bodyPr/>
          <a:lstStyle/>
          <a:p>
            <a:fld id="{514E7CCF-0ABC-409D-BEF1-1B480A3D2A96}" type="datetimeFigureOut">
              <a:rPr lang="es-419" smtClean="0"/>
              <a:t>23/1/2018</a:t>
            </a:fld>
            <a:endParaRPr lang="es-419"/>
          </a:p>
        </p:txBody>
      </p:sp>
      <p:sp>
        <p:nvSpPr>
          <p:cNvPr id="6" name="Marcador de pie de página 5">
            <a:extLst>
              <a:ext uri="{FF2B5EF4-FFF2-40B4-BE49-F238E27FC236}">
                <a16:creationId xmlns:a16="http://schemas.microsoft.com/office/drawing/2014/main" id="{FAE315C0-390D-4B4F-9AFB-6EA6180799E1}"/>
              </a:ext>
            </a:extLst>
          </p:cNvPr>
          <p:cNvSpPr>
            <a:spLocks noGrp="1"/>
          </p:cNvSpPr>
          <p:nvPr>
            <p:ph type="ftr" sz="quarter" idx="11"/>
          </p:nvPr>
        </p:nvSpPr>
        <p:spPr/>
        <p:txBody>
          <a:bodyPr/>
          <a:lstStyle/>
          <a:p>
            <a:endParaRPr lang="es-419"/>
          </a:p>
        </p:txBody>
      </p:sp>
      <p:sp>
        <p:nvSpPr>
          <p:cNvPr id="7" name="Marcador de número de diapositiva 6">
            <a:extLst>
              <a:ext uri="{FF2B5EF4-FFF2-40B4-BE49-F238E27FC236}">
                <a16:creationId xmlns:a16="http://schemas.microsoft.com/office/drawing/2014/main" id="{3BA9D779-EB6B-4BC5-A974-409D1090A7B7}"/>
              </a:ext>
            </a:extLst>
          </p:cNvPr>
          <p:cNvSpPr>
            <a:spLocks noGrp="1"/>
          </p:cNvSpPr>
          <p:nvPr>
            <p:ph type="sldNum" sz="quarter" idx="12"/>
          </p:nvPr>
        </p:nvSpPr>
        <p:spPr/>
        <p:txBody>
          <a:bodyPr/>
          <a:lstStyle/>
          <a:p>
            <a:fld id="{C1F4C1E7-DA8E-4A64-9BEA-E220372EA1CD}" type="slidenum">
              <a:rPr lang="es-419" smtClean="0"/>
              <a:t>‹Nº›</a:t>
            </a:fld>
            <a:endParaRPr lang="es-419"/>
          </a:p>
        </p:txBody>
      </p:sp>
    </p:spTree>
    <p:extLst>
      <p:ext uri="{BB962C8B-B14F-4D97-AF65-F5344CB8AC3E}">
        <p14:creationId xmlns:p14="http://schemas.microsoft.com/office/powerpoint/2010/main" val="2034020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40EB1D0-60CD-45CD-AB7D-EE690CA1BAB1}"/>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419"/>
          </a:p>
        </p:txBody>
      </p:sp>
      <p:sp>
        <p:nvSpPr>
          <p:cNvPr id="3" name="Marcador de posición de imagen 2">
            <a:extLst>
              <a:ext uri="{FF2B5EF4-FFF2-40B4-BE49-F238E27FC236}">
                <a16:creationId xmlns:a16="http://schemas.microsoft.com/office/drawing/2014/main" id="{A59B1F1C-F493-4012-937B-9CD44F60788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419"/>
          </a:p>
        </p:txBody>
      </p:sp>
      <p:sp>
        <p:nvSpPr>
          <p:cNvPr id="4" name="Marcador de texto 3">
            <a:extLst>
              <a:ext uri="{FF2B5EF4-FFF2-40B4-BE49-F238E27FC236}">
                <a16:creationId xmlns:a16="http://schemas.microsoft.com/office/drawing/2014/main" id="{FA675721-6950-4796-81F1-E8BE564A382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los estilos de texto del patrón</a:t>
            </a:r>
          </a:p>
        </p:txBody>
      </p:sp>
      <p:sp>
        <p:nvSpPr>
          <p:cNvPr id="5" name="Marcador de fecha 4">
            <a:extLst>
              <a:ext uri="{FF2B5EF4-FFF2-40B4-BE49-F238E27FC236}">
                <a16:creationId xmlns:a16="http://schemas.microsoft.com/office/drawing/2014/main" id="{C2A94442-BA8D-42C6-9DCC-56BAAA51AA72}"/>
              </a:ext>
            </a:extLst>
          </p:cNvPr>
          <p:cNvSpPr>
            <a:spLocks noGrp="1"/>
          </p:cNvSpPr>
          <p:nvPr>
            <p:ph type="dt" sz="half" idx="10"/>
          </p:nvPr>
        </p:nvSpPr>
        <p:spPr/>
        <p:txBody>
          <a:bodyPr/>
          <a:lstStyle/>
          <a:p>
            <a:fld id="{514E7CCF-0ABC-409D-BEF1-1B480A3D2A96}" type="datetimeFigureOut">
              <a:rPr lang="es-419" smtClean="0"/>
              <a:t>23/1/2018</a:t>
            </a:fld>
            <a:endParaRPr lang="es-419"/>
          </a:p>
        </p:txBody>
      </p:sp>
      <p:sp>
        <p:nvSpPr>
          <p:cNvPr id="6" name="Marcador de pie de página 5">
            <a:extLst>
              <a:ext uri="{FF2B5EF4-FFF2-40B4-BE49-F238E27FC236}">
                <a16:creationId xmlns:a16="http://schemas.microsoft.com/office/drawing/2014/main" id="{EC26E23F-0B49-45C4-9A71-1395BD622342}"/>
              </a:ext>
            </a:extLst>
          </p:cNvPr>
          <p:cNvSpPr>
            <a:spLocks noGrp="1"/>
          </p:cNvSpPr>
          <p:nvPr>
            <p:ph type="ftr" sz="quarter" idx="11"/>
          </p:nvPr>
        </p:nvSpPr>
        <p:spPr/>
        <p:txBody>
          <a:bodyPr/>
          <a:lstStyle/>
          <a:p>
            <a:endParaRPr lang="es-419"/>
          </a:p>
        </p:txBody>
      </p:sp>
      <p:sp>
        <p:nvSpPr>
          <p:cNvPr id="7" name="Marcador de número de diapositiva 6">
            <a:extLst>
              <a:ext uri="{FF2B5EF4-FFF2-40B4-BE49-F238E27FC236}">
                <a16:creationId xmlns:a16="http://schemas.microsoft.com/office/drawing/2014/main" id="{457064AC-DD9B-4D2A-A8BF-42C7F939313F}"/>
              </a:ext>
            </a:extLst>
          </p:cNvPr>
          <p:cNvSpPr>
            <a:spLocks noGrp="1"/>
          </p:cNvSpPr>
          <p:nvPr>
            <p:ph type="sldNum" sz="quarter" idx="12"/>
          </p:nvPr>
        </p:nvSpPr>
        <p:spPr/>
        <p:txBody>
          <a:bodyPr/>
          <a:lstStyle/>
          <a:p>
            <a:fld id="{C1F4C1E7-DA8E-4A64-9BEA-E220372EA1CD}" type="slidenum">
              <a:rPr lang="es-419" smtClean="0"/>
              <a:t>‹Nº›</a:t>
            </a:fld>
            <a:endParaRPr lang="es-419"/>
          </a:p>
        </p:txBody>
      </p:sp>
    </p:spTree>
    <p:extLst>
      <p:ext uri="{BB962C8B-B14F-4D97-AF65-F5344CB8AC3E}">
        <p14:creationId xmlns:p14="http://schemas.microsoft.com/office/powerpoint/2010/main" val="3399506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729FCED6-D247-4B45-A103-10E5FA90C56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419"/>
          </a:p>
        </p:txBody>
      </p:sp>
      <p:sp>
        <p:nvSpPr>
          <p:cNvPr id="3" name="Marcador de texto 2">
            <a:extLst>
              <a:ext uri="{FF2B5EF4-FFF2-40B4-BE49-F238E27FC236}">
                <a16:creationId xmlns:a16="http://schemas.microsoft.com/office/drawing/2014/main" id="{7EB89CAF-862B-4D80-831F-5BFE75EAB9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419"/>
          </a:p>
        </p:txBody>
      </p:sp>
      <p:sp>
        <p:nvSpPr>
          <p:cNvPr id="4" name="Marcador de fecha 3">
            <a:extLst>
              <a:ext uri="{FF2B5EF4-FFF2-40B4-BE49-F238E27FC236}">
                <a16:creationId xmlns:a16="http://schemas.microsoft.com/office/drawing/2014/main" id="{B3989F92-89D8-465F-85F8-C9601A63D89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14E7CCF-0ABC-409D-BEF1-1B480A3D2A96}" type="datetimeFigureOut">
              <a:rPr lang="es-419" smtClean="0"/>
              <a:t>23/1/2018</a:t>
            </a:fld>
            <a:endParaRPr lang="es-419"/>
          </a:p>
        </p:txBody>
      </p:sp>
      <p:sp>
        <p:nvSpPr>
          <p:cNvPr id="5" name="Marcador de pie de página 4">
            <a:extLst>
              <a:ext uri="{FF2B5EF4-FFF2-40B4-BE49-F238E27FC236}">
                <a16:creationId xmlns:a16="http://schemas.microsoft.com/office/drawing/2014/main" id="{7C96CBF1-945D-40B0-AD30-674ED52E884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419"/>
          </a:p>
        </p:txBody>
      </p:sp>
      <p:sp>
        <p:nvSpPr>
          <p:cNvPr id="6" name="Marcador de número de diapositiva 5">
            <a:extLst>
              <a:ext uri="{FF2B5EF4-FFF2-40B4-BE49-F238E27FC236}">
                <a16:creationId xmlns:a16="http://schemas.microsoft.com/office/drawing/2014/main" id="{8FBEE371-4916-4DD8-9D9B-F2C4AB2DA55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4C1E7-DA8E-4A64-9BEA-E220372EA1CD}" type="slidenum">
              <a:rPr lang="es-419" smtClean="0"/>
              <a:t>‹Nº›</a:t>
            </a:fld>
            <a:endParaRPr lang="es-419"/>
          </a:p>
        </p:txBody>
      </p:sp>
    </p:spTree>
    <p:extLst>
      <p:ext uri="{BB962C8B-B14F-4D97-AF65-F5344CB8AC3E}">
        <p14:creationId xmlns:p14="http://schemas.microsoft.com/office/powerpoint/2010/main" val="9543938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419"/>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2.xml"/><Relationship Id="rId6" Type="http://schemas.openxmlformats.org/officeDocument/2006/relationships/image" Target="../media/image47.png"/><Relationship Id="rId5" Type="http://schemas.openxmlformats.org/officeDocument/2006/relationships/image" Target="../media/image46.png"/><Relationship Id="rId4" Type="http://schemas.openxmlformats.org/officeDocument/2006/relationships/image" Target="../media/image45.png"/></Relationships>
</file>

<file path=ppt/slides/_rels/slide44.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54.jpe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56.jpe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59.jpe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hyperlink" Target="https://www.tiobe.com/tiobe-index" TargetMode="Externa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64.jpe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65.jpe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66.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image" Target="../media/image67.jpe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C2685F-7782-4AEC-8CC1-36EE2E254063}"/>
              </a:ext>
            </a:extLst>
          </p:cNvPr>
          <p:cNvSpPr>
            <a:spLocks noGrp="1"/>
          </p:cNvSpPr>
          <p:nvPr>
            <p:ph type="ctrTitle"/>
          </p:nvPr>
        </p:nvSpPr>
        <p:spPr/>
        <p:txBody>
          <a:bodyPr/>
          <a:lstStyle/>
          <a:p>
            <a:endParaRPr lang="es-419"/>
          </a:p>
        </p:txBody>
      </p:sp>
      <p:sp>
        <p:nvSpPr>
          <p:cNvPr id="3" name="Subtítulo 2">
            <a:extLst>
              <a:ext uri="{FF2B5EF4-FFF2-40B4-BE49-F238E27FC236}">
                <a16:creationId xmlns:a16="http://schemas.microsoft.com/office/drawing/2014/main" id="{8FA50C94-37F3-4D78-B3E4-9B45217CD5AE}"/>
              </a:ext>
            </a:extLst>
          </p:cNvPr>
          <p:cNvSpPr>
            <a:spLocks noGrp="1"/>
          </p:cNvSpPr>
          <p:nvPr>
            <p:ph type="subTitle" idx="1"/>
          </p:nvPr>
        </p:nvSpPr>
        <p:spPr/>
        <p:txBody>
          <a:bodyPr/>
          <a:lstStyle/>
          <a:p>
            <a:endParaRPr lang="es-419"/>
          </a:p>
        </p:txBody>
      </p:sp>
      <p:pic>
        <p:nvPicPr>
          <p:cNvPr id="4" name="Imagen 3">
            <a:extLst>
              <a:ext uri="{FF2B5EF4-FFF2-40B4-BE49-F238E27FC236}">
                <a16:creationId xmlns:a16="http://schemas.microsoft.com/office/drawing/2014/main" id="{DD184407-4E2F-48C0-B2ED-F7F05393A281}"/>
              </a:ext>
            </a:extLst>
          </p:cNvPr>
          <p:cNvPicPr>
            <a:picLocks noChangeAspect="1"/>
          </p:cNvPicPr>
          <p:nvPr/>
        </p:nvPicPr>
        <p:blipFill>
          <a:blip r:embed="rId2"/>
          <a:stretch>
            <a:fillRect/>
          </a:stretch>
        </p:blipFill>
        <p:spPr>
          <a:xfrm>
            <a:off x="100012" y="128587"/>
            <a:ext cx="11991975" cy="6600825"/>
          </a:xfrm>
          <a:prstGeom prst="rect">
            <a:avLst/>
          </a:prstGeom>
        </p:spPr>
      </p:pic>
    </p:spTree>
    <p:extLst>
      <p:ext uri="{BB962C8B-B14F-4D97-AF65-F5344CB8AC3E}">
        <p14:creationId xmlns:p14="http://schemas.microsoft.com/office/powerpoint/2010/main" val="6550722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C427B64-19CE-405B-A95E-48E124745091}"/>
              </a:ext>
            </a:extLst>
          </p:cNvPr>
          <p:cNvSpPr>
            <a:spLocks noGrp="1"/>
          </p:cNvSpPr>
          <p:nvPr>
            <p:ph type="title"/>
          </p:nvPr>
        </p:nvSpPr>
        <p:spPr/>
        <p:txBody>
          <a:bodyPr/>
          <a:lstStyle/>
          <a:p>
            <a:endParaRPr lang="es-419"/>
          </a:p>
        </p:txBody>
      </p:sp>
      <p:sp>
        <p:nvSpPr>
          <p:cNvPr id="3" name="Marcador de contenido 2">
            <a:extLst>
              <a:ext uri="{FF2B5EF4-FFF2-40B4-BE49-F238E27FC236}">
                <a16:creationId xmlns:a16="http://schemas.microsoft.com/office/drawing/2014/main" id="{12834715-453F-4CD4-9719-114D34FBD60F}"/>
              </a:ext>
            </a:extLst>
          </p:cNvPr>
          <p:cNvSpPr>
            <a:spLocks noGrp="1"/>
          </p:cNvSpPr>
          <p:nvPr>
            <p:ph idx="1"/>
          </p:nvPr>
        </p:nvSpPr>
        <p:spPr/>
        <p:txBody>
          <a:bodyPr/>
          <a:lstStyle/>
          <a:p>
            <a:endParaRPr lang="es-419"/>
          </a:p>
        </p:txBody>
      </p:sp>
      <p:pic>
        <p:nvPicPr>
          <p:cNvPr id="4" name="Imagen 3">
            <a:extLst>
              <a:ext uri="{FF2B5EF4-FFF2-40B4-BE49-F238E27FC236}">
                <a16:creationId xmlns:a16="http://schemas.microsoft.com/office/drawing/2014/main" id="{0BC5E09A-A286-42CB-B727-406827B13DBF}"/>
              </a:ext>
            </a:extLst>
          </p:cNvPr>
          <p:cNvPicPr>
            <a:picLocks noChangeAspect="1"/>
          </p:cNvPicPr>
          <p:nvPr/>
        </p:nvPicPr>
        <p:blipFill>
          <a:blip r:embed="rId2"/>
          <a:stretch>
            <a:fillRect/>
          </a:stretch>
        </p:blipFill>
        <p:spPr>
          <a:xfrm>
            <a:off x="119062" y="80962"/>
            <a:ext cx="11953875" cy="6696075"/>
          </a:xfrm>
          <a:prstGeom prst="rect">
            <a:avLst/>
          </a:prstGeom>
        </p:spPr>
      </p:pic>
    </p:spTree>
    <p:extLst>
      <p:ext uri="{BB962C8B-B14F-4D97-AF65-F5344CB8AC3E}">
        <p14:creationId xmlns:p14="http://schemas.microsoft.com/office/powerpoint/2010/main" val="42799725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C4ED93C-6F32-4AC3-BC04-2DADCE5842BC}"/>
              </a:ext>
            </a:extLst>
          </p:cNvPr>
          <p:cNvSpPr>
            <a:spLocks noGrp="1"/>
          </p:cNvSpPr>
          <p:nvPr>
            <p:ph type="title"/>
          </p:nvPr>
        </p:nvSpPr>
        <p:spPr/>
        <p:txBody>
          <a:bodyPr/>
          <a:lstStyle/>
          <a:p>
            <a:endParaRPr lang="es-419"/>
          </a:p>
        </p:txBody>
      </p:sp>
      <p:sp>
        <p:nvSpPr>
          <p:cNvPr id="3" name="Marcador de contenido 2">
            <a:extLst>
              <a:ext uri="{FF2B5EF4-FFF2-40B4-BE49-F238E27FC236}">
                <a16:creationId xmlns:a16="http://schemas.microsoft.com/office/drawing/2014/main" id="{7B37AC1F-4726-490E-B36E-D2A5A7233FF1}"/>
              </a:ext>
            </a:extLst>
          </p:cNvPr>
          <p:cNvSpPr>
            <a:spLocks noGrp="1"/>
          </p:cNvSpPr>
          <p:nvPr>
            <p:ph idx="1"/>
          </p:nvPr>
        </p:nvSpPr>
        <p:spPr/>
        <p:txBody>
          <a:bodyPr/>
          <a:lstStyle/>
          <a:p>
            <a:endParaRPr lang="es-419"/>
          </a:p>
        </p:txBody>
      </p:sp>
      <p:pic>
        <p:nvPicPr>
          <p:cNvPr id="4" name="Imagen 3">
            <a:extLst>
              <a:ext uri="{FF2B5EF4-FFF2-40B4-BE49-F238E27FC236}">
                <a16:creationId xmlns:a16="http://schemas.microsoft.com/office/drawing/2014/main" id="{0DBB9977-0997-4E5C-9AF6-6DA544219445}"/>
              </a:ext>
            </a:extLst>
          </p:cNvPr>
          <p:cNvPicPr>
            <a:picLocks noChangeAspect="1"/>
          </p:cNvPicPr>
          <p:nvPr/>
        </p:nvPicPr>
        <p:blipFill>
          <a:blip r:embed="rId2"/>
          <a:stretch>
            <a:fillRect/>
          </a:stretch>
        </p:blipFill>
        <p:spPr>
          <a:xfrm>
            <a:off x="123825" y="80962"/>
            <a:ext cx="11944350" cy="6696075"/>
          </a:xfrm>
          <a:prstGeom prst="rect">
            <a:avLst/>
          </a:prstGeom>
        </p:spPr>
      </p:pic>
    </p:spTree>
    <p:extLst>
      <p:ext uri="{BB962C8B-B14F-4D97-AF65-F5344CB8AC3E}">
        <p14:creationId xmlns:p14="http://schemas.microsoft.com/office/powerpoint/2010/main" val="35344627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09137DB-149A-42AC-95C0-10BAF2885010}"/>
              </a:ext>
            </a:extLst>
          </p:cNvPr>
          <p:cNvSpPr>
            <a:spLocks noGrp="1"/>
          </p:cNvSpPr>
          <p:nvPr>
            <p:ph type="title"/>
          </p:nvPr>
        </p:nvSpPr>
        <p:spPr/>
        <p:txBody>
          <a:bodyPr/>
          <a:lstStyle/>
          <a:p>
            <a:endParaRPr lang="es-419"/>
          </a:p>
        </p:txBody>
      </p:sp>
      <p:sp>
        <p:nvSpPr>
          <p:cNvPr id="3" name="Marcador de contenido 2">
            <a:extLst>
              <a:ext uri="{FF2B5EF4-FFF2-40B4-BE49-F238E27FC236}">
                <a16:creationId xmlns:a16="http://schemas.microsoft.com/office/drawing/2014/main" id="{7A2FAD6B-56B8-4230-BD8D-3207EFE84AAC}"/>
              </a:ext>
            </a:extLst>
          </p:cNvPr>
          <p:cNvSpPr>
            <a:spLocks noGrp="1"/>
          </p:cNvSpPr>
          <p:nvPr>
            <p:ph idx="1"/>
          </p:nvPr>
        </p:nvSpPr>
        <p:spPr/>
        <p:txBody>
          <a:bodyPr/>
          <a:lstStyle/>
          <a:p>
            <a:endParaRPr lang="es-419"/>
          </a:p>
        </p:txBody>
      </p:sp>
      <p:pic>
        <p:nvPicPr>
          <p:cNvPr id="4" name="Imagen 3">
            <a:extLst>
              <a:ext uri="{FF2B5EF4-FFF2-40B4-BE49-F238E27FC236}">
                <a16:creationId xmlns:a16="http://schemas.microsoft.com/office/drawing/2014/main" id="{345B8650-E080-4B3E-A7C9-C05DCDC99A56}"/>
              </a:ext>
            </a:extLst>
          </p:cNvPr>
          <p:cNvPicPr>
            <a:picLocks noChangeAspect="1"/>
          </p:cNvPicPr>
          <p:nvPr/>
        </p:nvPicPr>
        <p:blipFill>
          <a:blip r:embed="rId2"/>
          <a:stretch>
            <a:fillRect/>
          </a:stretch>
        </p:blipFill>
        <p:spPr>
          <a:xfrm>
            <a:off x="100012" y="80962"/>
            <a:ext cx="11991975" cy="6696075"/>
          </a:xfrm>
          <a:prstGeom prst="rect">
            <a:avLst/>
          </a:prstGeom>
        </p:spPr>
      </p:pic>
    </p:spTree>
    <p:extLst>
      <p:ext uri="{BB962C8B-B14F-4D97-AF65-F5344CB8AC3E}">
        <p14:creationId xmlns:p14="http://schemas.microsoft.com/office/powerpoint/2010/main" val="16962084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E0EA863-A28E-409A-8BCC-C49D921CC85F}"/>
              </a:ext>
            </a:extLst>
          </p:cNvPr>
          <p:cNvSpPr>
            <a:spLocks noGrp="1"/>
          </p:cNvSpPr>
          <p:nvPr>
            <p:ph type="title"/>
          </p:nvPr>
        </p:nvSpPr>
        <p:spPr/>
        <p:txBody>
          <a:bodyPr/>
          <a:lstStyle/>
          <a:p>
            <a:endParaRPr lang="es-419"/>
          </a:p>
        </p:txBody>
      </p:sp>
      <p:sp>
        <p:nvSpPr>
          <p:cNvPr id="3" name="Marcador de contenido 2">
            <a:extLst>
              <a:ext uri="{FF2B5EF4-FFF2-40B4-BE49-F238E27FC236}">
                <a16:creationId xmlns:a16="http://schemas.microsoft.com/office/drawing/2014/main" id="{DEECE699-DBE3-43E6-8C8F-931E2DA7DE22}"/>
              </a:ext>
            </a:extLst>
          </p:cNvPr>
          <p:cNvSpPr>
            <a:spLocks noGrp="1"/>
          </p:cNvSpPr>
          <p:nvPr>
            <p:ph idx="1"/>
          </p:nvPr>
        </p:nvSpPr>
        <p:spPr/>
        <p:txBody>
          <a:bodyPr/>
          <a:lstStyle/>
          <a:p>
            <a:endParaRPr lang="es-419"/>
          </a:p>
        </p:txBody>
      </p:sp>
      <p:pic>
        <p:nvPicPr>
          <p:cNvPr id="4" name="Imagen 3">
            <a:extLst>
              <a:ext uri="{FF2B5EF4-FFF2-40B4-BE49-F238E27FC236}">
                <a16:creationId xmlns:a16="http://schemas.microsoft.com/office/drawing/2014/main" id="{C586816D-5AE8-46DD-9002-4F48899D7016}"/>
              </a:ext>
            </a:extLst>
          </p:cNvPr>
          <p:cNvPicPr>
            <a:picLocks noChangeAspect="1"/>
          </p:cNvPicPr>
          <p:nvPr/>
        </p:nvPicPr>
        <p:blipFill>
          <a:blip r:embed="rId2"/>
          <a:stretch>
            <a:fillRect/>
          </a:stretch>
        </p:blipFill>
        <p:spPr>
          <a:xfrm>
            <a:off x="104775" y="71437"/>
            <a:ext cx="11982450" cy="6715125"/>
          </a:xfrm>
          <a:prstGeom prst="rect">
            <a:avLst/>
          </a:prstGeom>
        </p:spPr>
      </p:pic>
    </p:spTree>
    <p:extLst>
      <p:ext uri="{BB962C8B-B14F-4D97-AF65-F5344CB8AC3E}">
        <p14:creationId xmlns:p14="http://schemas.microsoft.com/office/powerpoint/2010/main" val="24759033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0558BDA-2981-4063-A903-D92AB3675896}"/>
              </a:ext>
            </a:extLst>
          </p:cNvPr>
          <p:cNvSpPr>
            <a:spLocks noGrp="1"/>
          </p:cNvSpPr>
          <p:nvPr>
            <p:ph type="title"/>
          </p:nvPr>
        </p:nvSpPr>
        <p:spPr/>
        <p:txBody>
          <a:bodyPr/>
          <a:lstStyle/>
          <a:p>
            <a:endParaRPr lang="es-419"/>
          </a:p>
        </p:txBody>
      </p:sp>
      <p:sp>
        <p:nvSpPr>
          <p:cNvPr id="3" name="Marcador de contenido 2">
            <a:extLst>
              <a:ext uri="{FF2B5EF4-FFF2-40B4-BE49-F238E27FC236}">
                <a16:creationId xmlns:a16="http://schemas.microsoft.com/office/drawing/2014/main" id="{A0F80AB7-117A-4B1F-AC5D-FF76726E6693}"/>
              </a:ext>
            </a:extLst>
          </p:cNvPr>
          <p:cNvSpPr>
            <a:spLocks noGrp="1"/>
          </p:cNvSpPr>
          <p:nvPr>
            <p:ph idx="1"/>
          </p:nvPr>
        </p:nvSpPr>
        <p:spPr/>
        <p:txBody>
          <a:bodyPr/>
          <a:lstStyle/>
          <a:p>
            <a:endParaRPr lang="es-419"/>
          </a:p>
        </p:txBody>
      </p:sp>
      <p:pic>
        <p:nvPicPr>
          <p:cNvPr id="4" name="Imagen 3">
            <a:extLst>
              <a:ext uri="{FF2B5EF4-FFF2-40B4-BE49-F238E27FC236}">
                <a16:creationId xmlns:a16="http://schemas.microsoft.com/office/drawing/2014/main" id="{42B4DA82-298F-4CBC-9E75-E987981D226F}"/>
              </a:ext>
            </a:extLst>
          </p:cNvPr>
          <p:cNvPicPr>
            <a:picLocks noChangeAspect="1"/>
          </p:cNvPicPr>
          <p:nvPr/>
        </p:nvPicPr>
        <p:blipFill>
          <a:blip r:embed="rId2"/>
          <a:stretch>
            <a:fillRect/>
          </a:stretch>
        </p:blipFill>
        <p:spPr>
          <a:xfrm>
            <a:off x="119062" y="80962"/>
            <a:ext cx="11953875" cy="6696075"/>
          </a:xfrm>
          <a:prstGeom prst="rect">
            <a:avLst/>
          </a:prstGeom>
        </p:spPr>
      </p:pic>
    </p:spTree>
    <p:extLst>
      <p:ext uri="{BB962C8B-B14F-4D97-AF65-F5344CB8AC3E}">
        <p14:creationId xmlns:p14="http://schemas.microsoft.com/office/powerpoint/2010/main" val="32069975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31DF2CD-3075-41D3-8CE9-B97D5BC13ECA}"/>
              </a:ext>
            </a:extLst>
          </p:cNvPr>
          <p:cNvSpPr>
            <a:spLocks noGrp="1"/>
          </p:cNvSpPr>
          <p:nvPr>
            <p:ph type="title"/>
          </p:nvPr>
        </p:nvSpPr>
        <p:spPr/>
        <p:txBody>
          <a:bodyPr/>
          <a:lstStyle/>
          <a:p>
            <a:endParaRPr lang="es-419"/>
          </a:p>
        </p:txBody>
      </p:sp>
      <p:sp>
        <p:nvSpPr>
          <p:cNvPr id="3" name="Marcador de contenido 2">
            <a:extLst>
              <a:ext uri="{FF2B5EF4-FFF2-40B4-BE49-F238E27FC236}">
                <a16:creationId xmlns:a16="http://schemas.microsoft.com/office/drawing/2014/main" id="{4A1219A6-5364-421E-B07F-144323F9FA86}"/>
              </a:ext>
            </a:extLst>
          </p:cNvPr>
          <p:cNvSpPr>
            <a:spLocks noGrp="1"/>
          </p:cNvSpPr>
          <p:nvPr>
            <p:ph idx="1"/>
          </p:nvPr>
        </p:nvSpPr>
        <p:spPr/>
        <p:txBody>
          <a:bodyPr/>
          <a:lstStyle/>
          <a:p>
            <a:endParaRPr lang="es-419"/>
          </a:p>
        </p:txBody>
      </p:sp>
      <p:pic>
        <p:nvPicPr>
          <p:cNvPr id="4" name="Imagen 3">
            <a:extLst>
              <a:ext uri="{FF2B5EF4-FFF2-40B4-BE49-F238E27FC236}">
                <a16:creationId xmlns:a16="http://schemas.microsoft.com/office/drawing/2014/main" id="{8C907397-0248-42FC-B6DA-E239A368488E}"/>
              </a:ext>
            </a:extLst>
          </p:cNvPr>
          <p:cNvPicPr>
            <a:picLocks noChangeAspect="1"/>
          </p:cNvPicPr>
          <p:nvPr/>
        </p:nvPicPr>
        <p:blipFill>
          <a:blip r:embed="rId2"/>
          <a:stretch>
            <a:fillRect/>
          </a:stretch>
        </p:blipFill>
        <p:spPr>
          <a:xfrm>
            <a:off x="119062" y="80962"/>
            <a:ext cx="11953875" cy="6696075"/>
          </a:xfrm>
          <a:prstGeom prst="rect">
            <a:avLst/>
          </a:prstGeom>
        </p:spPr>
      </p:pic>
    </p:spTree>
    <p:extLst>
      <p:ext uri="{BB962C8B-B14F-4D97-AF65-F5344CB8AC3E}">
        <p14:creationId xmlns:p14="http://schemas.microsoft.com/office/powerpoint/2010/main" val="33294148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90BDCB8-8105-4257-AFC2-29B84629C2E7}"/>
              </a:ext>
            </a:extLst>
          </p:cNvPr>
          <p:cNvSpPr>
            <a:spLocks noGrp="1"/>
          </p:cNvSpPr>
          <p:nvPr>
            <p:ph type="title"/>
          </p:nvPr>
        </p:nvSpPr>
        <p:spPr/>
        <p:txBody>
          <a:bodyPr/>
          <a:lstStyle/>
          <a:p>
            <a:endParaRPr lang="es-419"/>
          </a:p>
        </p:txBody>
      </p:sp>
      <p:sp>
        <p:nvSpPr>
          <p:cNvPr id="3" name="Marcador de contenido 2">
            <a:extLst>
              <a:ext uri="{FF2B5EF4-FFF2-40B4-BE49-F238E27FC236}">
                <a16:creationId xmlns:a16="http://schemas.microsoft.com/office/drawing/2014/main" id="{7D78761A-79C0-41FB-8C99-95B80D415CD4}"/>
              </a:ext>
            </a:extLst>
          </p:cNvPr>
          <p:cNvSpPr>
            <a:spLocks noGrp="1"/>
          </p:cNvSpPr>
          <p:nvPr>
            <p:ph idx="1"/>
          </p:nvPr>
        </p:nvSpPr>
        <p:spPr/>
        <p:txBody>
          <a:bodyPr/>
          <a:lstStyle/>
          <a:p>
            <a:endParaRPr lang="es-419"/>
          </a:p>
        </p:txBody>
      </p:sp>
      <p:pic>
        <p:nvPicPr>
          <p:cNvPr id="4" name="Imagen 3">
            <a:extLst>
              <a:ext uri="{FF2B5EF4-FFF2-40B4-BE49-F238E27FC236}">
                <a16:creationId xmlns:a16="http://schemas.microsoft.com/office/drawing/2014/main" id="{95CDE2D6-791D-4D5D-B83D-73EA1F010AFB}"/>
              </a:ext>
            </a:extLst>
          </p:cNvPr>
          <p:cNvPicPr>
            <a:picLocks noChangeAspect="1"/>
          </p:cNvPicPr>
          <p:nvPr/>
        </p:nvPicPr>
        <p:blipFill>
          <a:blip r:embed="rId2"/>
          <a:stretch>
            <a:fillRect/>
          </a:stretch>
        </p:blipFill>
        <p:spPr>
          <a:xfrm>
            <a:off x="109537" y="95250"/>
            <a:ext cx="11972925" cy="6667500"/>
          </a:xfrm>
          <a:prstGeom prst="rect">
            <a:avLst/>
          </a:prstGeom>
        </p:spPr>
      </p:pic>
    </p:spTree>
    <p:extLst>
      <p:ext uri="{BB962C8B-B14F-4D97-AF65-F5344CB8AC3E}">
        <p14:creationId xmlns:p14="http://schemas.microsoft.com/office/powerpoint/2010/main" val="5114730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23F168C-EB30-4105-B9DC-6AEB7E51B6DA}"/>
              </a:ext>
            </a:extLst>
          </p:cNvPr>
          <p:cNvSpPr>
            <a:spLocks noGrp="1"/>
          </p:cNvSpPr>
          <p:nvPr>
            <p:ph type="title"/>
          </p:nvPr>
        </p:nvSpPr>
        <p:spPr/>
        <p:txBody>
          <a:bodyPr/>
          <a:lstStyle/>
          <a:p>
            <a:endParaRPr lang="es-419"/>
          </a:p>
        </p:txBody>
      </p:sp>
      <p:sp>
        <p:nvSpPr>
          <p:cNvPr id="3" name="Marcador de contenido 2">
            <a:extLst>
              <a:ext uri="{FF2B5EF4-FFF2-40B4-BE49-F238E27FC236}">
                <a16:creationId xmlns:a16="http://schemas.microsoft.com/office/drawing/2014/main" id="{9D81D052-5A49-41E9-84D4-8AD4DD277273}"/>
              </a:ext>
            </a:extLst>
          </p:cNvPr>
          <p:cNvSpPr>
            <a:spLocks noGrp="1"/>
          </p:cNvSpPr>
          <p:nvPr>
            <p:ph idx="1"/>
          </p:nvPr>
        </p:nvSpPr>
        <p:spPr/>
        <p:txBody>
          <a:bodyPr/>
          <a:lstStyle/>
          <a:p>
            <a:endParaRPr lang="es-419"/>
          </a:p>
        </p:txBody>
      </p:sp>
      <p:pic>
        <p:nvPicPr>
          <p:cNvPr id="4" name="Imagen 3">
            <a:extLst>
              <a:ext uri="{FF2B5EF4-FFF2-40B4-BE49-F238E27FC236}">
                <a16:creationId xmlns:a16="http://schemas.microsoft.com/office/drawing/2014/main" id="{8685BCA4-B0D9-4C9B-BA32-D14D85F5A239}"/>
              </a:ext>
            </a:extLst>
          </p:cNvPr>
          <p:cNvPicPr>
            <a:picLocks noChangeAspect="1"/>
          </p:cNvPicPr>
          <p:nvPr/>
        </p:nvPicPr>
        <p:blipFill>
          <a:blip r:embed="rId2"/>
          <a:stretch>
            <a:fillRect/>
          </a:stretch>
        </p:blipFill>
        <p:spPr>
          <a:xfrm>
            <a:off x="100012" y="66675"/>
            <a:ext cx="11991975" cy="6724650"/>
          </a:xfrm>
          <a:prstGeom prst="rect">
            <a:avLst/>
          </a:prstGeom>
        </p:spPr>
      </p:pic>
    </p:spTree>
    <p:extLst>
      <p:ext uri="{BB962C8B-B14F-4D97-AF65-F5344CB8AC3E}">
        <p14:creationId xmlns:p14="http://schemas.microsoft.com/office/powerpoint/2010/main" val="17975820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580A078-8A5A-41C5-A903-C9BD8626432D}"/>
              </a:ext>
            </a:extLst>
          </p:cNvPr>
          <p:cNvSpPr>
            <a:spLocks noGrp="1"/>
          </p:cNvSpPr>
          <p:nvPr>
            <p:ph type="title"/>
          </p:nvPr>
        </p:nvSpPr>
        <p:spPr/>
        <p:txBody>
          <a:bodyPr/>
          <a:lstStyle/>
          <a:p>
            <a:endParaRPr lang="es-419"/>
          </a:p>
        </p:txBody>
      </p:sp>
      <p:sp>
        <p:nvSpPr>
          <p:cNvPr id="3" name="Marcador de contenido 2">
            <a:extLst>
              <a:ext uri="{FF2B5EF4-FFF2-40B4-BE49-F238E27FC236}">
                <a16:creationId xmlns:a16="http://schemas.microsoft.com/office/drawing/2014/main" id="{8524A35D-4477-4CC3-871A-7F31D12DCC04}"/>
              </a:ext>
            </a:extLst>
          </p:cNvPr>
          <p:cNvSpPr>
            <a:spLocks noGrp="1"/>
          </p:cNvSpPr>
          <p:nvPr>
            <p:ph idx="1"/>
          </p:nvPr>
        </p:nvSpPr>
        <p:spPr/>
        <p:txBody>
          <a:bodyPr/>
          <a:lstStyle/>
          <a:p>
            <a:endParaRPr lang="es-419"/>
          </a:p>
        </p:txBody>
      </p:sp>
      <p:pic>
        <p:nvPicPr>
          <p:cNvPr id="4" name="Imagen 3">
            <a:extLst>
              <a:ext uri="{FF2B5EF4-FFF2-40B4-BE49-F238E27FC236}">
                <a16:creationId xmlns:a16="http://schemas.microsoft.com/office/drawing/2014/main" id="{6F285252-3A38-48BE-8A80-9286938A8218}"/>
              </a:ext>
            </a:extLst>
          </p:cNvPr>
          <p:cNvPicPr>
            <a:picLocks noChangeAspect="1"/>
          </p:cNvPicPr>
          <p:nvPr/>
        </p:nvPicPr>
        <p:blipFill>
          <a:blip r:embed="rId2"/>
          <a:stretch>
            <a:fillRect/>
          </a:stretch>
        </p:blipFill>
        <p:spPr>
          <a:xfrm>
            <a:off x="85725" y="71437"/>
            <a:ext cx="12020550" cy="6715125"/>
          </a:xfrm>
          <a:prstGeom prst="rect">
            <a:avLst/>
          </a:prstGeom>
        </p:spPr>
      </p:pic>
    </p:spTree>
    <p:extLst>
      <p:ext uri="{BB962C8B-B14F-4D97-AF65-F5344CB8AC3E}">
        <p14:creationId xmlns:p14="http://schemas.microsoft.com/office/powerpoint/2010/main" val="20434836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85D1A51-E7B2-4473-8AF9-8B590FC891AB}"/>
              </a:ext>
            </a:extLst>
          </p:cNvPr>
          <p:cNvSpPr>
            <a:spLocks noGrp="1"/>
          </p:cNvSpPr>
          <p:nvPr>
            <p:ph type="title"/>
          </p:nvPr>
        </p:nvSpPr>
        <p:spPr/>
        <p:txBody>
          <a:bodyPr/>
          <a:lstStyle/>
          <a:p>
            <a:endParaRPr lang="es-419"/>
          </a:p>
        </p:txBody>
      </p:sp>
      <p:sp>
        <p:nvSpPr>
          <p:cNvPr id="3" name="Marcador de contenido 2">
            <a:extLst>
              <a:ext uri="{FF2B5EF4-FFF2-40B4-BE49-F238E27FC236}">
                <a16:creationId xmlns:a16="http://schemas.microsoft.com/office/drawing/2014/main" id="{2A2849BB-3625-42B9-A901-877C037D048F}"/>
              </a:ext>
            </a:extLst>
          </p:cNvPr>
          <p:cNvSpPr>
            <a:spLocks noGrp="1"/>
          </p:cNvSpPr>
          <p:nvPr>
            <p:ph idx="1"/>
          </p:nvPr>
        </p:nvSpPr>
        <p:spPr/>
        <p:txBody>
          <a:bodyPr/>
          <a:lstStyle/>
          <a:p>
            <a:endParaRPr lang="es-419"/>
          </a:p>
        </p:txBody>
      </p:sp>
      <p:pic>
        <p:nvPicPr>
          <p:cNvPr id="4" name="Imagen 3">
            <a:extLst>
              <a:ext uri="{FF2B5EF4-FFF2-40B4-BE49-F238E27FC236}">
                <a16:creationId xmlns:a16="http://schemas.microsoft.com/office/drawing/2014/main" id="{341642B2-FC01-4FCA-B807-A8439A355DC9}"/>
              </a:ext>
            </a:extLst>
          </p:cNvPr>
          <p:cNvPicPr>
            <a:picLocks noChangeAspect="1"/>
          </p:cNvPicPr>
          <p:nvPr/>
        </p:nvPicPr>
        <p:blipFill>
          <a:blip r:embed="rId2"/>
          <a:stretch>
            <a:fillRect/>
          </a:stretch>
        </p:blipFill>
        <p:spPr>
          <a:xfrm>
            <a:off x="109537" y="80962"/>
            <a:ext cx="11972925" cy="6696075"/>
          </a:xfrm>
          <a:prstGeom prst="rect">
            <a:avLst/>
          </a:prstGeom>
        </p:spPr>
      </p:pic>
    </p:spTree>
    <p:extLst>
      <p:ext uri="{BB962C8B-B14F-4D97-AF65-F5344CB8AC3E}">
        <p14:creationId xmlns:p14="http://schemas.microsoft.com/office/powerpoint/2010/main" val="25215671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1B520D9-73F5-4258-B836-C21D75D4C110}"/>
              </a:ext>
            </a:extLst>
          </p:cNvPr>
          <p:cNvSpPr>
            <a:spLocks noGrp="1"/>
          </p:cNvSpPr>
          <p:nvPr>
            <p:ph type="title"/>
          </p:nvPr>
        </p:nvSpPr>
        <p:spPr/>
        <p:txBody>
          <a:bodyPr/>
          <a:lstStyle/>
          <a:p>
            <a:endParaRPr lang="es-419"/>
          </a:p>
        </p:txBody>
      </p:sp>
      <p:sp>
        <p:nvSpPr>
          <p:cNvPr id="3" name="Marcador de contenido 2">
            <a:extLst>
              <a:ext uri="{FF2B5EF4-FFF2-40B4-BE49-F238E27FC236}">
                <a16:creationId xmlns:a16="http://schemas.microsoft.com/office/drawing/2014/main" id="{2469BC6A-4BE8-472A-BE20-C477C4F9606B}"/>
              </a:ext>
            </a:extLst>
          </p:cNvPr>
          <p:cNvSpPr>
            <a:spLocks noGrp="1"/>
          </p:cNvSpPr>
          <p:nvPr>
            <p:ph idx="1"/>
          </p:nvPr>
        </p:nvSpPr>
        <p:spPr/>
        <p:txBody>
          <a:bodyPr/>
          <a:lstStyle/>
          <a:p>
            <a:endParaRPr lang="es-419"/>
          </a:p>
        </p:txBody>
      </p:sp>
      <p:pic>
        <p:nvPicPr>
          <p:cNvPr id="4" name="Imagen 3">
            <a:extLst>
              <a:ext uri="{FF2B5EF4-FFF2-40B4-BE49-F238E27FC236}">
                <a16:creationId xmlns:a16="http://schemas.microsoft.com/office/drawing/2014/main" id="{15D28F16-350C-4D87-B109-C9F14624F179}"/>
              </a:ext>
            </a:extLst>
          </p:cNvPr>
          <p:cNvPicPr>
            <a:picLocks noChangeAspect="1"/>
          </p:cNvPicPr>
          <p:nvPr/>
        </p:nvPicPr>
        <p:blipFill>
          <a:blip r:embed="rId2"/>
          <a:stretch>
            <a:fillRect/>
          </a:stretch>
        </p:blipFill>
        <p:spPr>
          <a:xfrm>
            <a:off x="114300" y="95250"/>
            <a:ext cx="11963400" cy="6667500"/>
          </a:xfrm>
          <a:prstGeom prst="rect">
            <a:avLst/>
          </a:prstGeom>
        </p:spPr>
      </p:pic>
    </p:spTree>
    <p:extLst>
      <p:ext uri="{BB962C8B-B14F-4D97-AF65-F5344CB8AC3E}">
        <p14:creationId xmlns:p14="http://schemas.microsoft.com/office/powerpoint/2010/main" val="190259613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E70CD4-5B00-4EE8-9209-91CBDB465398}"/>
              </a:ext>
            </a:extLst>
          </p:cNvPr>
          <p:cNvSpPr>
            <a:spLocks noGrp="1"/>
          </p:cNvSpPr>
          <p:nvPr>
            <p:ph type="title"/>
          </p:nvPr>
        </p:nvSpPr>
        <p:spPr/>
        <p:txBody>
          <a:bodyPr/>
          <a:lstStyle/>
          <a:p>
            <a:endParaRPr lang="es-419"/>
          </a:p>
        </p:txBody>
      </p:sp>
      <p:sp>
        <p:nvSpPr>
          <p:cNvPr id="3" name="Marcador de contenido 2">
            <a:extLst>
              <a:ext uri="{FF2B5EF4-FFF2-40B4-BE49-F238E27FC236}">
                <a16:creationId xmlns:a16="http://schemas.microsoft.com/office/drawing/2014/main" id="{46F10D90-B06D-4D04-A3A0-7E46A59EA6C0}"/>
              </a:ext>
            </a:extLst>
          </p:cNvPr>
          <p:cNvSpPr>
            <a:spLocks noGrp="1"/>
          </p:cNvSpPr>
          <p:nvPr>
            <p:ph idx="1"/>
          </p:nvPr>
        </p:nvSpPr>
        <p:spPr/>
        <p:txBody>
          <a:bodyPr/>
          <a:lstStyle/>
          <a:p>
            <a:endParaRPr lang="es-419"/>
          </a:p>
        </p:txBody>
      </p:sp>
      <p:pic>
        <p:nvPicPr>
          <p:cNvPr id="4" name="Imagen 3">
            <a:extLst>
              <a:ext uri="{FF2B5EF4-FFF2-40B4-BE49-F238E27FC236}">
                <a16:creationId xmlns:a16="http://schemas.microsoft.com/office/drawing/2014/main" id="{B7C2604A-F603-4F4F-8483-088D2B3488F7}"/>
              </a:ext>
            </a:extLst>
          </p:cNvPr>
          <p:cNvPicPr>
            <a:picLocks noChangeAspect="1"/>
          </p:cNvPicPr>
          <p:nvPr/>
        </p:nvPicPr>
        <p:blipFill>
          <a:blip r:embed="rId2"/>
          <a:stretch>
            <a:fillRect/>
          </a:stretch>
        </p:blipFill>
        <p:spPr>
          <a:xfrm>
            <a:off x="76200" y="66675"/>
            <a:ext cx="12039600" cy="6724650"/>
          </a:xfrm>
          <a:prstGeom prst="rect">
            <a:avLst/>
          </a:prstGeom>
        </p:spPr>
      </p:pic>
    </p:spTree>
    <p:extLst>
      <p:ext uri="{BB962C8B-B14F-4D97-AF65-F5344CB8AC3E}">
        <p14:creationId xmlns:p14="http://schemas.microsoft.com/office/powerpoint/2010/main" val="22181682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779208C-0A92-4AB0-8078-42176DBE56F5}"/>
              </a:ext>
            </a:extLst>
          </p:cNvPr>
          <p:cNvSpPr>
            <a:spLocks noGrp="1"/>
          </p:cNvSpPr>
          <p:nvPr>
            <p:ph type="title"/>
          </p:nvPr>
        </p:nvSpPr>
        <p:spPr/>
        <p:txBody>
          <a:bodyPr/>
          <a:lstStyle/>
          <a:p>
            <a:endParaRPr lang="es-419"/>
          </a:p>
        </p:txBody>
      </p:sp>
      <p:sp>
        <p:nvSpPr>
          <p:cNvPr id="3" name="Marcador de contenido 2">
            <a:extLst>
              <a:ext uri="{FF2B5EF4-FFF2-40B4-BE49-F238E27FC236}">
                <a16:creationId xmlns:a16="http://schemas.microsoft.com/office/drawing/2014/main" id="{96E2DDC1-A790-4694-9BAA-7BEC89F5B08C}"/>
              </a:ext>
            </a:extLst>
          </p:cNvPr>
          <p:cNvSpPr>
            <a:spLocks noGrp="1"/>
          </p:cNvSpPr>
          <p:nvPr>
            <p:ph idx="1"/>
          </p:nvPr>
        </p:nvSpPr>
        <p:spPr/>
        <p:txBody>
          <a:bodyPr/>
          <a:lstStyle/>
          <a:p>
            <a:endParaRPr lang="es-419"/>
          </a:p>
        </p:txBody>
      </p:sp>
      <p:pic>
        <p:nvPicPr>
          <p:cNvPr id="4" name="Imagen 3">
            <a:extLst>
              <a:ext uri="{FF2B5EF4-FFF2-40B4-BE49-F238E27FC236}">
                <a16:creationId xmlns:a16="http://schemas.microsoft.com/office/drawing/2014/main" id="{D4684AF1-6391-4C37-B215-F0A3353AEF2F}"/>
              </a:ext>
            </a:extLst>
          </p:cNvPr>
          <p:cNvPicPr>
            <a:picLocks noChangeAspect="1"/>
          </p:cNvPicPr>
          <p:nvPr/>
        </p:nvPicPr>
        <p:blipFill>
          <a:blip r:embed="rId2"/>
          <a:stretch>
            <a:fillRect/>
          </a:stretch>
        </p:blipFill>
        <p:spPr>
          <a:xfrm>
            <a:off x="80962" y="76200"/>
            <a:ext cx="12030075" cy="6705600"/>
          </a:xfrm>
          <a:prstGeom prst="rect">
            <a:avLst/>
          </a:prstGeom>
        </p:spPr>
      </p:pic>
    </p:spTree>
    <p:extLst>
      <p:ext uri="{BB962C8B-B14F-4D97-AF65-F5344CB8AC3E}">
        <p14:creationId xmlns:p14="http://schemas.microsoft.com/office/powerpoint/2010/main" val="11983121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105A8E-3220-4CBD-B85B-686CC2EC9937}"/>
              </a:ext>
            </a:extLst>
          </p:cNvPr>
          <p:cNvSpPr>
            <a:spLocks noGrp="1"/>
          </p:cNvSpPr>
          <p:nvPr>
            <p:ph type="title"/>
          </p:nvPr>
        </p:nvSpPr>
        <p:spPr/>
        <p:txBody>
          <a:bodyPr/>
          <a:lstStyle/>
          <a:p>
            <a:endParaRPr lang="es-419"/>
          </a:p>
        </p:txBody>
      </p:sp>
      <p:sp>
        <p:nvSpPr>
          <p:cNvPr id="3" name="Marcador de contenido 2">
            <a:extLst>
              <a:ext uri="{FF2B5EF4-FFF2-40B4-BE49-F238E27FC236}">
                <a16:creationId xmlns:a16="http://schemas.microsoft.com/office/drawing/2014/main" id="{D3AFFFCF-C066-4783-9A91-9018996540AD}"/>
              </a:ext>
            </a:extLst>
          </p:cNvPr>
          <p:cNvSpPr>
            <a:spLocks noGrp="1"/>
          </p:cNvSpPr>
          <p:nvPr>
            <p:ph idx="1"/>
          </p:nvPr>
        </p:nvSpPr>
        <p:spPr/>
        <p:txBody>
          <a:bodyPr/>
          <a:lstStyle/>
          <a:p>
            <a:endParaRPr lang="es-419"/>
          </a:p>
        </p:txBody>
      </p:sp>
      <p:pic>
        <p:nvPicPr>
          <p:cNvPr id="4" name="Imagen 3">
            <a:extLst>
              <a:ext uri="{FF2B5EF4-FFF2-40B4-BE49-F238E27FC236}">
                <a16:creationId xmlns:a16="http://schemas.microsoft.com/office/drawing/2014/main" id="{73967229-5DB9-4E62-9175-518A2FE30107}"/>
              </a:ext>
            </a:extLst>
          </p:cNvPr>
          <p:cNvPicPr>
            <a:picLocks noChangeAspect="1"/>
          </p:cNvPicPr>
          <p:nvPr/>
        </p:nvPicPr>
        <p:blipFill>
          <a:blip r:embed="rId2"/>
          <a:stretch>
            <a:fillRect/>
          </a:stretch>
        </p:blipFill>
        <p:spPr>
          <a:xfrm>
            <a:off x="114300" y="85725"/>
            <a:ext cx="11963400" cy="6686550"/>
          </a:xfrm>
          <a:prstGeom prst="rect">
            <a:avLst/>
          </a:prstGeom>
        </p:spPr>
      </p:pic>
    </p:spTree>
    <p:extLst>
      <p:ext uri="{BB962C8B-B14F-4D97-AF65-F5344CB8AC3E}">
        <p14:creationId xmlns:p14="http://schemas.microsoft.com/office/powerpoint/2010/main" val="2891615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054A2AA-2B8C-4F79-85FE-F4B64A8D4149}"/>
              </a:ext>
            </a:extLst>
          </p:cNvPr>
          <p:cNvSpPr>
            <a:spLocks noGrp="1"/>
          </p:cNvSpPr>
          <p:nvPr>
            <p:ph type="title"/>
          </p:nvPr>
        </p:nvSpPr>
        <p:spPr/>
        <p:txBody>
          <a:bodyPr/>
          <a:lstStyle/>
          <a:p>
            <a:endParaRPr lang="es-419"/>
          </a:p>
        </p:txBody>
      </p:sp>
      <p:sp>
        <p:nvSpPr>
          <p:cNvPr id="3" name="Marcador de contenido 2">
            <a:extLst>
              <a:ext uri="{FF2B5EF4-FFF2-40B4-BE49-F238E27FC236}">
                <a16:creationId xmlns:a16="http://schemas.microsoft.com/office/drawing/2014/main" id="{A796EC7E-F833-4257-B8E2-9A79B07D320E}"/>
              </a:ext>
            </a:extLst>
          </p:cNvPr>
          <p:cNvSpPr>
            <a:spLocks noGrp="1"/>
          </p:cNvSpPr>
          <p:nvPr>
            <p:ph idx="1"/>
          </p:nvPr>
        </p:nvSpPr>
        <p:spPr/>
        <p:txBody>
          <a:bodyPr/>
          <a:lstStyle/>
          <a:p>
            <a:endParaRPr lang="es-419"/>
          </a:p>
        </p:txBody>
      </p:sp>
      <p:pic>
        <p:nvPicPr>
          <p:cNvPr id="4" name="Imagen 3">
            <a:extLst>
              <a:ext uri="{FF2B5EF4-FFF2-40B4-BE49-F238E27FC236}">
                <a16:creationId xmlns:a16="http://schemas.microsoft.com/office/drawing/2014/main" id="{A63DA979-CDA3-47C4-A593-9A1E759CA90E}"/>
              </a:ext>
            </a:extLst>
          </p:cNvPr>
          <p:cNvPicPr>
            <a:picLocks noChangeAspect="1"/>
          </p:cNvPicPr>
          <p:nvPr/>
        </p:nvPicPr>
        <p:blipFill>
          <a:blip r:embed="rId2"/>
          <a:stretch>
            <a:fillRect/>
          </a:stretch>
        </p:blipFill>
        <p:spPr>
          <a:xfrm>
            <a:off x="95250" y="47625"/>
            <a:ext cx="12001500" cy="6762750"/>
          </a:xfrm>
          <a:prstGeom prst="rect">
            <a:avLst/>
          </a:prstGeom>
        </p:spPr>
      </p:pic>
    </p:spTree>
    <p:extLst>
      <p:ext uri="{BB962C8B-B14F-4D97-AF65-F5344CB8AC3E}">
        <p14:creationId xmlns:p14="http://schemas.microsoft.com/office/powerpoint/2010/main" val="290943199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B3E088D-33DD-400B-A6E7-99F8B81FE51C}"/>
              </a:ext>
            </a:extLst>
          </p:cNvPr>
          <p:cNvSpPr>
            <a:spLocks noGrp="1"/>
          </p:cNvSpPr>
          <p:nvPr>
            <p:ph type="title"/>
          </p:nvPr>
        </p:nvSpPr>
        <p:spPr/>
        <p:txBody>
          <a:bodyPr/>
          <a:lstStyle/>
          <a:p>
            <a:endParaRPr lang="es-419"/>
          </a:p>
        </p:txBody>
      </p:sp>
      <p:sp>
        <p:nvSpPr>
          <p:cNvPr id="3" name="Marcador de contenido 2">
            <a:extLst>
              <a:ext uri="{FF2B5EF4-FFF2-40B4-BE49-F238E27FC236}">
                <a16:creationId xmlns:a16="http://schemas.microsoft.com/office/drawing/2014/main" id="{F902D518-B444-4CA5-936D-53AB4DCDAE93}"/>
              </a:ext>
            </a:extLst>
          </p:cNvPr>
          <p:cNvSpPr>
            <a:spLocks noGrp="1"/>
          </p:cNvSpPr>
          <p:nvPr>
            <p:ph idx="1"/>
          </p:nvPr>
        </p:nvSpPr>
        <p:spPr/>
        <p:txBody>
          <a:bodyPr/>
          <a:lstStyle/>
          <a:p>
            <a:endParaRPr lang="es-419"/>
          </a:p>
        </p:txBody>
      </p:sp>
      <p:pic>
        <p:nvPicPr>
          <p:cNvPr id="4" name="Imagen 3">
            <a:extLst>
              <a:ext uri="{FF2B5EF4-FFF2-40B4-BE49-F238E27FC236}">
                <a16:creationId xmlns:a16="http://schemas.microsoft.com/office/drawing/2014/main" id="{3864B136-0CC3-4AF4-AA1A-5A01900F5954}"/>
              </a:ext>
            </a:extLst>
          </p:cNvPr>
          <p:cNvPicPr>
            <a:picLocks noChangeAspect="1"/>
          </p:cNvPicPr>
          <p:nvPr/>
        </p:nvPicPr>
        <p:blipFill>
          <a:blip r:embed="rId2"/>
          <a:stretch>
            <a:fillRect/>
          </a:stretch>
        </p:blipFill>
        <p:spPr>
          <a:xfrm>
            <a:off x="85725" y="61912"/>
            <a:ext cx="12020550" cy="6734175"/>
          </a:xfrm>
          <a:prstGeom prst="rect">
            <a:avLst/>
          </a:prstGeom>
        </p:spPr>
      </p:pic>
    </p:spTree>
    <p:extLst>
      <p:ext uri="{BB962C8B-B14F-4D97-AF65-F5344CB8AC3E}">
        <p14:creationId xmlns:p14="http://schemas.microsoft.com/office/powerpoint/2010/main" val="245549290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7A11A92-D218-4051-8F69-EA02797A0929}"/>
              </a:ext>
            </a:extLst>
          </p:cNvPr>
          <p:cNvSpPr>
            <a:spLocks noGrp="1"/>
          </p:cNvSpPr>
          <p:nvPr>
            <p:ph type="title"/>
          </p:nvPr>
        </p:nvSpPr>
        <p:spPr/>
        <p:txBody>
          <a:bodyPr/>
          <a:lstStyle/>
          <a:p>
            <a:endParaRPr lang="es-419"/>
          </a:p>
        </p:txBody>
      </p:sp>
      <p:sp>
        <p:nvSpPr>
          <p:cNvPr id="3" name="Marcador de contenido 2">
            <a:extLst>
              <a:ext uri="{FF2B5EF4-FFF2-40B4-BE49-F238E27FC236}">
                <a16:creationId xmlns:a16="http://schemas.microsoft.com/office/drawing/2014/main" id="{B992523F-6DF5-4C61-A94A-8C77239A6F4C}"/>
              </a:ext>
            </a:extLst>
          </p:cNvPr>
          <p:cNvSpPr>
            <a:spLocks noGrp="1"/>
          </p:cNvSpPr>
          <p:nvPr>
            <p:ph idx="1"/>
          </p:nvPr>
        </p:nvSpPr>
        <p:spPr/>
        <p:txBody>
          <a:bodyPr/>
          <a:lstStyle/>
          <a:p>
            <a:endParaRPr lang="es-419"/>
          </a:p>
        </p:txBody>
      </p:sp>
      <p:pic>
        <p:nvPicPr>
          <p:cNvPr id="4" name="Imagen 3">
            <a:extLst>
              <a:ext uri="{FF2B5EF4-FFF2-40B4-BE49-F238E27FC236}">
                <a16:creationId xmlns:a16="http://schemas.microsoft.com/office/drawing/2014/main" id="{03A9443C-6A30-45B9-BB1C-58045BF3797B}"/>
              </a:ext>
            </a:extLst>
          </p:cNvPr>
          <p:cNvPicPr>
            <a:picLocks noChangeAspect="1"/>
          </p:cNvPicPr>
          <p:nvPr/>
        </p:nvPicPr>
        <p:blipFill>
          <a:blip r:embed="rId2"/>
          <a:stretch>
            <a:fillRect/>
          </a:stretch>
        </p:blipFill>
        <p:spPr>
          <a:xfrm>
            <a:off x="85725" y="42862"/>
            <a:ext cx="12020550" cy="6772275"/>
          </a:xfrm>
          <a:prstGeom prst="rect">
            <a:avLst/>
          </a:prstGeom>
        </p:spPr>
      </p:pic>
    </p:spTree>
    <p:extLst>
      <p:ext uri="{BB962C8B-B14F-4D97-AF65-F5344CB8AC3E}">
        <p14:creationId xmlns:p14="http://schemas.microsoft.com/office/powerpoint/2010/main" val="22241543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FC1BD93-3495-47FB-8124-4D4D4B946E73}"/>
              </a:ext>
            </a:extLst>
          </p:cNvPr>
          <p:cNvSpPr>
            <a:spLocks noGrp="1"/>
          </p:cNvSpPr>
          <p:nvPr>
            <p:ph type="title"/>
          </p:nvPr>
        </p:nvSpPr>
        <p:spPr/>
        <p:txBody>
          <a:bodyPr/>
          <a:lstStyle/>
          <a:p>
            <a:endParaRPr lang="es-419"/>
          </a:p>
        </p:txBody>
      </p:sp>
      <p:sp>
        <p:nvSpPr>
          <p:cNvPr id="3" name="Marcador de contenido 2">
            <a:extLst>
              <a:ext uri="{FF2B5EF4-FFF2-40B4-BE49-F238E27FC236}">
                <a16:creationId xmlns:a16="http://schemas.microsoft.com/office/drawing/2014/main" id="{9C75F618-C369-4EDA-B2C2-5C89E4BCC491}"/>
              </a:ext>
            </a:extLst>
          </p:cNvPr>
          <p:cNvSpPr>
            <a:spLocks noGrp="1"/>
          </p:cNvSpPr>
          <p:nvPr>
            <p:ph idx="1"/>
          </p:nvPr>
        </p:nvSpPr>
        <p:spPr/>
        <p:txBody>
          <a:bodyPr/>
          <a:lstStyle/>
          <a:p>
            <a:endParaRPr lang="es-419"/>
          </a:p>
        </p:txBody>
      </p:sp>
      <p:pic>
        <p:nvPicPr>
          <p:cNvPr id="4" name="Imagen 3">
            <a:extLst>
              <a:ext uri="{FF2B5EF4-FFF2-40B4-BE49-F238E27FC236}">
                <a16:creationId xmlns:a16="http://schemas.microsoft.com/office/drawing/2014/main" id="{1B03758B-1BF0-4386-8CEC-2A797A2C7F3D}"/>
              </a:ext>
            </a:extLst>
          </p:cNvPr>
          <p:cNvPicPr>
            <a:picLocks noChangeAspect="1"/>
          </p:cNvPicPr>
          <p:nvPr/>
        </p:nvPicPr>
        <p:blipFill>
          <a:blip r:embed="rId2"/>
          <a:stretch>
            <a:fillRect/>
          </a:stretch>
        </p:blipFill>
        <p:spPr>
          <a:xfrm>
            <a:off x="100012" y="71437"/>
            <a:ext cx="11991975" cy="6715125"/>
          </a:xfrm>
          <a:prstGeom prst="rect">
            <a:avLst/>
          </a:prstGeom>
        </p:spPr>
      </p:pic>
    </p:spTree>
    <p:extLst>
      <p:ext uri="{BB962C8B-B14F-4D97-AF65-F5344CB8AC3E}">
        <p14:creationId xmlns:p14="http://schemas.microsoft.com/office/powerpoint/2010/main" val="420549778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9B0B46-71AC-4E91-BBB8-DA4B257CF3EE}"/>
              </a:ext>
            </a:extLst>
          </p:cNvPr>
          <p:cNvSpPr>
            <a:spLocks noGrp="1"/>
          </p:cNvSpPr>
          <p:nvPr>
            <p:ph type="title"/>
          </p:nvPr>
        </p:nvSpPr>
        <p:spPr/>
        <p:txBody>
          <a:bodyPr/>
          <a:lstStyle/>
          <a:p>
            <a:endParaRPr lang="es-419"/>
          </a:p>
        </p:txBody>
      </p:sp>
      <p:sp>
        <p:nvSpPr>
          <p:cNvPr id="3" name="Marcador de contenido 2">
            <a:extLst>
              <a:ext uri="{FF2B5EF4-FFF2-40B4-BE49-F238E27FC236}">
                <a16:creationId xmlns:a16="http://schemas.microsoft.com/office/drawing/2014/main" id="{10FA3A48-395F-46A9-8B31-7EC339E96046}"/>
              </a:ext>
            </a:extLst>
          </p:cNvPr>
          <p:cNvSpPr>
            <a:spLocks noGrp="1"/>
          </p:cNvSpPr>
          <p:nvPr>
            <p:ph idx="1"/>
          </p:nvPr>
        </p:nvSpPr>
        <p:spPr/>
        <p:txBody>
          <a:bodyPr/>
          <a:lstStyle/>
          <a:p>
            <a:endParaRPr lang="es-419"/>
          </a:p>
        </p:txBody>
      </p:sp>
      <p:pic>
        <p:nvPicPr>
          <p:cNvPr id="4" name="Imagen 3">
            <a:extLst>
              <a:ext uri="{FF2B5EF4-FFF2-40B4-BE49-F238E27FC236}">
                <a16:creationId xmlns:a16="http://schemas.microsoft.com/office/drawing/2014/main" id="{FE455575-D8E1-46E9-9ED7-3357CF3B40AE}"/>
              </a:ext>
            </a:extLst>
          </p:cNvPr>
          <p:cNvPicPr>
            <a:picLocks noChangeAspect="1"/>
          </p:cNvPicPr>
          <p:nvPr/>
        </p:nvPicPr>
        <p:blipFill>
          <a:blip r:embed="rId2"/>
          <a:stretch>
            <a:fillRect/>
          </a:stretch>
        </p:blipFill>
        <p:spPr>
          <a:xfrm>
            <a:off x="138112" y="100012"/>
            <a:ext cx="11915775" cy="6657975"/>
          </a:xfrm>
          <a:prstGeom prst="rect">
            <a:avLst/>
          </a:prstGeom>
        </p:spPr>
      </p:pic>
    </p:spTree>
    <p:extLst>
      <p:ext uri="{BB962C8B-B14F-4D97-AF65-F5344CB8AC3E}">
        <p14:creationId xmlns:p14="http://schemas.microsoft.com/office/powerpoint/2010/main" val="175659143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0FE21D-6FAC-47EB-8A33-B5B53A5CA4BB}"/>
              </a:ext>
            </a:extLst>
          </p:cNvPr>
          <p:cNvSpPr>
            <a:spLocks noGrp="1"/>
          </p:cNvSpPr>
          <p:nvPr>
            <p:ph type="title"/>
          </p:nvPr>
        </p:nvSpPr>
        <p:spPr/>
        <p:txBody>
          <a:bodyPr/>
          <a:lstStyle/>
          <a:p>
            <a:endParaRPr lang="es-419"/>
          </a:p>
        </p:txBody>
      </p:sp>
      <p:sp>
        <p:nvSpPr>
          <p:cNvPr id="3" name="Marcador de contenido 2">
            <a:extLst>
              <a:ext uri="{FF2B5EF4-FFF2-40B4-BE49-F238E27FC236}">
                <a16:creationId xmlns:a16="http://schemas.microsoft.com/office/drawing/2014/main" id="{55BCB435-0F5B-44E0-9774-EF9C3035919F}"/>
              </a:ext>
            </a:extLst>
          </p:cNvPr>
          <p:cNvSpPr>
            <a:spLocks noGrp="1"/>
          </p:cNvSpPr>
          <p:nvPr>
            <p:ph idx="1"/>
          </p:nvPr>
        </p:nvSpPr>
        <p:spPr/>
        <p:txBody>
          <a:bodyPr/>
          <a:lstStyle/>
          <a:p>
            <a:endParaRPr lang="es-419"/>
          </a:p>
        </p:txBody>
      </p:sp>
      <p:pic>
        <p:nvPicPr>
          <p:cNvPr id="4" name="Imagen 3">
            <a:extLst>
              <a:ext uri="{FF2B5EF4-FFF2-40B4-BE49-F238E27FC236}">
                <a16:creationId xmlns:a16="http://schemas.microsoft.com/office/drawing/2014/main" id="{E7C88D67-57C3-4AA9-8A5E-A273D6FDAD74}"/>
              </a:ext>
            </a:extLst>
          </p:cNvPr>
          <p:cNvPicPr>
            <a:picLocks noChangeAspect="1"/>
          </p:cNvPicPr>
          <p:nvPr/>
        </p:nvPicPr>
        <p:blipFill>
          <a:blip r:embed="rId2"/>
          <a:stretch>
            <a:fillRect/>
          </a:stretch>
        </p:blipFill>
        <p:spPr>
          <a:xfrm>
            <a:off x="109537" y="80962"/>
            <a:ext cx="11972925" cy="6696075"/>
          </a:xfrm>
          <a:prstGeom prst="rect">
            <a:avLst/>
          </a:prstGeom>
        </p:spPr>
      </p:pic>
    </p:spTree>
    <p:extLst>
      <p:ext uri="{BB962C8B-B14F-4D97-AF65-F5344CB8AC3E}">
        <p14:creationId xmlns:p14="http://schemas.microsoft.com/office/powerpoint/2010/main" val="92169190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A999260-3FEE-4696-8805-5B54E8188DCC}"/>
              </a:ext>
            </a:extLst>
          </p:cNvPr>
          <p:cNvSpPr>
            <a:spLocks noGrp="1"/>
          </p:cNvSpPr>
          <p:nvPr>
            <p:ph type="title"/>
          </p:nvPr>
        </p:nvSpPr>
        <p:spPr/>
        <p:txBody>
          <a:bodyPr/>
          <a:lstStyle/>
          <a:p>
            <a:endParaRPr lang="es-419"/>
          </a:p>
        </p:txBody>
      </p:sp>
      <p:sp>
        <p:nvSpPr>
          <p:cNvPr id="3" name="Marcador de contenido 2">
            <a:extLst>
              <a:ext uri="{FF2B5EF4-FFF2-40B4-BE49-F238E27FC236}">
                <a16:creationId xmlns:a16="http://schemas.microsoft.com/office/drawing/2014/main" id="{0627A1D4-0CB8-4C02-8A47-9524C0CAA5CE}"/>
              </a:ext>
            </a:extLst>
          </p:cNvPr>
          <p:cNvSpPr>
            <a:spLocks noGrp="1"/>
          </p:cNvSpPr>
          <p:nvPr>
            <p:ph idx="1"/>
          </p:nvPr>
        </p:nvSpPr>
        <p:spPr/>
        <p:txBody>
          <a:bodyPr/>
          <a:lstStyle/>
          <a:p>
            <a:endParaRPr lang="es-419"/>
          </a:p>
        </p:txBody>
      </p:sp>
      <p:pic>
        <p:nvPicPr>
          <p:cNvPr id="4" name="Imagen 3">
            <a:extLst>
              <a:ext uri="{FF2B5EF4-FFF2-40B4-BE49-F238E27FC236}">
                <a16:creationId xmlns:a16="http://schemas.microsoft.com/office/drawing/2014/main" id="{773EC8E1-D14B-4185-A76A-96A099CD2A52}"/>
              </a:ext>
            </a:extLst>
          </p:cNvPr>
          <p:cNvPicPr>
            <a:picLocks noChangeAspect="1"/>
          </p:cNvPicPr>
          <p:nvPr/>
        </p:nvPicPr>
        <p:blipFill>
          <a:blip r:embed="rId2"/>
          <a:stretch>
            <a:fillRect/>
          </a:stretch>
        </p:blipFill>
        <p:spPr>
          <a:xfrm>
            <a:off x="109537" y="66675"/>
            <a:ext cx="11972925" cy="6724650"/>
          </a:xfrm>
          <a:prstGeom prst="rect">
            <a:avLst/>
          </a:prstGeom>
        </p:spPr>
      </p:pic>
    </p:spTree>
    <p:extLst>
      <p:ext uri="{BB962C8B-B14F-4D97-AF65-F5344CB8AC3E}">
        <p14:creationId xmlns:p14="http://schemas.microsoft.com/office/powerpoint/2010/main" val="34326761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86937A8-6F82-4535-82B7-B611249FBEF4}"/>
              </a:ext>
            </a:extLst>
          </p:cNvPr>
          <p:cNvSpPr>
            <a:spLocks noGrp="1"/>
          </p:cNvSpPr>
          <p:nvPr>
            <p:ph type="title"/>
          </p:nvPr>
        </p:nvSpPr>
        <p:spPr/>
        <p:txBody>
          <a:bodyPr/>
          <a:lstStyle/>
          <a:p>
            <a:endParaRPr lang="es-419"/>
          </a:p>
        </p:txBody>
      </p:sp>
      <p:sp>
        <p:nvSpPr>
          <p:cNvPr id="3" name="Marcador de contenido 2">
            <a:extLst>
              <a:ext uri="{FF2B5EF4-FFF2-40B4-BE49-F238E27FC236}">
                <a16:creationId xmlns:a16="http://schemas.microsoft.com/office/drawing/2014/main" id="{253F8DAC-692F-4068-8604-6758B2F8193E}"/>
              </a:ext>
            </a:extLst>
          </p:cNvPr>
          <p:cNvSpPr>
            <a:spLocks noGrp="1"/>
          </p:cNvSpPr>
          <p:nvPr>
            <p:ph idx="1"/>
          </p:nvPr>
        </p:nvSpPr>
        <p:spPr/>
        <p:txBody>
          <a:bodyPr/>
          <a:lstStyle/>
          <a:p>
            <a:endParaRPr lang="es-419"/>
          </a:p>
        </p:txBody>
      </p:sp>
      <p:pic>
        <p:nvPicPr>
          <p:cNvPr id="4" name="Imagen 3">
            <a:extLst>
              <a:ext uri="{FF2B5EF4-FFF2-40B4-BE49-F238E27FC236}">
                <a16:creationId xmlns:a16="http://schemas.microsoft.com/office/drawing/2014/main" id="{591E99F4-BA68-4905-A9A8-CEA3F068F500}"/>
              </a:ext>
            </a:extLst>
          </p:cNvPr>
          <p:cNvPicPr>
            <a:picLocks noChangeAspect="1"/>
          </p:cNvPicPr>
          <p:nvPr/>
        </p:nvPicPr>
        <p:blipFill>
          <a:blip r:embed="rId2"/>
          <a:stretch>
            <a:fillRect/>
          </a:stretch>
        </p:blipFill>
        <p:spPr>
          <a:xfrm>
            <a:off x="114300" y="76200"/>
            <a:ext cx="11963400" cy="6705600"/>
          </a:xfrm>
          <a:prstGeom prst="rect">
            <a:avLst/>
          </a:prstGeom>
        </p:spPr>
      </p:pic>
    </p:spTree>
    <p:extLst>
      <p:ext uri="{BB962C8B-B14F-4D97-AF65-F5344CB8AC3E}">
        <p14:creationId xmlns:p14="http://schemas.microsoft.com/office/powerpoint/2010/main" val="216036349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7B2F629-A13A-4B19-A352-644718A48265}"/>
              </a:ext>
            </a:extLst>
          </p:cNvPr>
          <p:cNvSpPr>
            <a:spLocks noGrp="1"/>
          </p:cNvSpPr>
          <p:nvPr>
            <p:ph type="title"/>
          </p:nvPr>
        </p:nvSpPr>
        <p:spPr/>
        <p:txBody>
          <a:bodyPr/>
          <a:lstStyle/>
          <a:p>
            <a:endParaRPr lang="es-419"/>
          </a:p>
        </p:txBody>
      </p:sp>
      <p:sp>
        <p:nvSpPr>
          <p:cNvPr id="3" name="Marcador de contenido 2">
            <a:extLst>
              <a:ext uri="{FF2B5EF4-FFF2-40B4-BE49-F238E27FC236}">
                <a16:creationId xmlns:a16="http://schemas.microsoft.com/office/drawing/2014/main" id="{3B7B738C-1146-4C52-88E5-DDC254A61A9B}"/>
              </a:ext>
            </a:extLst>
          </p:cNvPr>
          <p:cNvSpPr>
            <a:spLocks noGrp="1"/>
          </p:cNvSpPr>
          <p:nvPr>
            <p:ph idx="1"/>
          </p:nvPr>
        </p:nvSpPr>
        <p:spPr/>
        <p:txBody>
          <a:bodyPr/>
          <a:lstStyle/>
          <a:p>
            <a:endParaRPr lang="es-419"/>
          </a:p>
        </p:txBody>
      </p:sp>
      <p:pic>
        <p:nvPicPr>
          <p:cNvPr id="4" name="Imagen 3">
            <a:extLst>
              <a:ext uri="{FF2B5EF4-FFF2-40B4-BE49-F238E27FC236}">
                <a16:creationId xmlns:a16="http://schemas.microsoft.com/office/drawing/2014/main" id="{147CEC09-8A90-461F-B215-B5E35FA4A211}"/>
              </a:ext>
            </a:extLst>
          </p:cNvPr>
          <p:cNvPicPr>
            <a:picLocks noChangeAspect="1"/>
          </p:cNvPicPr>
          <p:nvPr/>
        </p:nvPicPr>
        <p:blipFill>
          <a:blip r:embed="rId2"/>
          <a:stretch>
            <a:fillRect/>
          </a:stretch>
        </p:blipFill>
        <p:spPr>
          <a:xfrm>
            <a:off x="109537" y="57150"/>
            <a:ext cx="11972925" cy="6743700"/>
          </a:xfrm>
          <a:prstGeom prst="rect">
            <a:avLst/>
          </a:prstGeom>
        </p:spPr>
      </p:pic>
    </p:spTree>
    <p:extLst>
      <p:ext uri="{BB962C8B-B14F-4D97-AF65-F5344CB8AC3E}">
        <p14:creationId xmlns:p14="http://schemas.microsoft.com/office/powerpoint/2010/main" val="166451526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BEB34AF-553C-44CC-A14D-C685083A0E61}"/>
              </a:ext>
            </a:extLst>
          </p:cNvPr>
          <p:cNvSpPr>
            <a:spLocks noGrp="1"/>
          </p:cNvSpPr>
          <p:nvPr>
            <p:ph type="title"/>
          </p:nvPr>
        </p:nvSpPr>
        <p:spPr/>
        <p:txBody>
          <a:bodyPr/>
          <a:lstStyle/>
          <a:p>
            <a:endParaRPr lang="es-419"/>
          </a:p>
        </p:txBody>
      </p:sp>
      <p:sp>
        <p:nvSpPr>
          <p:cNvPr id="3" name="Marcador de contenido 2">
            <a:extLst>
              <a:ext uri="{FF2B5EF4-FFF2-40B4-BE49-F238E27FC236}">
                <a16:creationId xmlns:a16="http://schemas.microsoft.com/office/drawing/2014/main" id="{CF3C0F46-E246-4235-8C30-A32CC9910850}"/>
              </a:ext>
            </a:extLst>
          </p:cNvPr>
          <p:cNvSpPr>
            <a:spLocks noGrp="1"/>
          </p:cNvSpPr>
          <p:nvPr>
            <p:ph idx="1"/>
          </p:nvPr>
        </p:nvSpPr>
        <p:spPr/>
        <p:txBody>
          <a:bodyPr/>
          <a:lstStyle/>
          <a:p>
            <a:endParaRPr lang="es-419"/>
          </a:p>
        </p:txBody>
      </p:sp>
      <p:pic>
        <p:nvPicPr>
          <p:cNvPr id="4" name="Imagen 3">
            <a:extLst>
              <a:ext uri="{FF2B5EF4-FFF2-40B4-BE49-F238E27FC236}">
                <a16:creationId xmlns:a16="http://schemas.microsoft.com/office/drawing/2014/main" id="{4664476C-3237-47AF-96D1-55B0C3B440DF}"/>
              </a:ext>
            </a:extLst>
          </p:cNvPr>
          <p:cNvPicPr>
            <a:picLocks noChangeAspect="1"/>
          </p:cNvPicPr>
          <p:nvPr/>
        </p:nvPicPr>
        <p:blipFill>
          <a:blip r:embed="rId2"/>
          <a:stretch>
            <a:fillRect/>
          </a:stretch>
        </p:blipFill>
        <p:spPr>
          <a:xfrm>
            <a:off x="90487" y="80962"/>
            <a:ext cx="12011025" cy="6696075"/>
          </a:xfrm>
          <a:prstGeom prst="rect">
            <a:avLst/>
          </a:prstGeom>
        </p:spPr>
      </p:pic>
    </p:spTree>
    <p:extLst>
      <p:ext uri="{BB962C8B-B14F-4D97-AF65-F5344CB8AC3E}">
        <p14:creationId xmlns:p14="http://schemas.microsoft.com/office/powerpoint/2010/main" val="14419211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468A6C6-6BC4-4AA1-93D6-09A81CBE60D0}"/>
              </a:ext>
            </a:extLst>
          </p:cNvPr>
          <p:cNvSpPr>
            <a:spLocks noGrp="1"/>
          </p:cNvSpPr>
          <p:nvPr>
            <p:ph type="title"/>
          </p:nvPr>
        </p:nvSpPr>
        <p:spPr/>
        <p:txBody>
          <a:bodyPr/>
          <a:lstStyle/>
          <a:p>
            <a:endParaRPr lang="es-419"/>
          </a:p>
        </p:txBody>
      </p:sp>
      <p:sp>
        <p:nvSpPr>
          <p:cNvPr id="3" name="Marcador de contenido 2">
            <a:extLst>
              <a:ext uri="{FF2B5EF4-FFF2-40B4-BE49-F238E27FC236}">
                <a16:creationId xmlns:a16="http://schemas.microsoft.com/office/drawing/2014/main" id="{4A266CF6-CD85-451F-96D7-BCFF0B6B574D}"/>
              </a:ext>
            </a:extLst>
          </p:cNvPr>
          <p:cNvSpPr>
            <a:spLocks noGrp="1"/>
          </p:cNvSpPr>
          <p:nvPr>
            <p:ph idx="1"/>
          </p:nvPr>
        </p:nvSpPr>
        <p:spPr/>
        <p:txBody>
          <a:bodyPr/>
          <a:lstStyle/>
          <a:p>
            <a:endParaRPr lang="es-419"/>
          </a:p>
        </p:txBody>
      </p:sp>
      <p:pic>
        <p:nvPicPr>
          <p:cNvPr id="4" name="Imagen 3">
            <a:extLst>
              <a:ext uri="{FF2B5EF4-FFF2-40B4-BE49-F238E27FC236}">
                <a16:creationId xmlns:a16="http://schemas.microsoft.com/office/drawing/2014/main" id="{877FB4CC-1C5F-4FAD-8F1F-F03C0D77CFEB}"/>
              </a:ext>
            </a:extLst>
          </p:cNvPr>
          <p:cNvPicPr>
            <a:picLocks noChangeAspect="1"/>
          </p:cNvPicPr>
          <p:nvPr/>
        </p:nvPicPr>
        <p:blipFill>
          <a:blip r:embed="rId2"/>
          <a:stretch>
            <a:fillRect/>
          </a:stretch>
        </p:blipFill>
        <p:spPr>
          <a:xfrm>
            <a:off x="100012" y="57150"/>
            <a:ext cx="11991975" cy="6743700"/>
          </a:xfrm>
          <a:prstGeom prst="rect">
            <a:avLst/>
          </a:prstGeom>
        </p:spPr>
      </p:pic>
    </p:spTree>
    <p:extLst>
      <p:ext uri="{BB962C8B-B14F-4D97-AF65-F5344CB8AC3E}">
        <p14:creationId xmlns:p14="http://schemas.microsoft.com/office/powerpoint/2010/main" val="174089374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B6DE281-4E5A-408E-9058-57E31CBF53F3}"/>
              </a:ext>
            </a:extLst>
          </p:cNvPr>
          <p:cNvSpPr>
            <a:spLocks noGrp="1"/>
          </p:cNvSpPr>
          <p:nvPr>
            <p:ph type="title"/>
          </p:nvPr>
        </p:nvSpPr>
        <p:spPr/>
        <p:txBody>
          <a:bodyPr/>
          <a:lstStyle/>
          <a:p>
            <a:endParaRPr lang="es-419"/>
          </a:p>
        </p:txBody>
      </p:sp>
      <p:sp>
        <p:nvSpPr>
          <p:cNvPr id="3" name="Marcador de contenido 2">
            <a:extLst>
              <a:ext uri="{FF2B5EF4-FFF2-40B4-BE49-F238E27FC236}">
                <a16:creationId xmlns:a16="http://schemas.microsoft.com/office/drawing/2014/main" id="{36513B71-F0D7-479C-A060-26FF1EA272C8}"/>
              </a:ext>
            </a:extLst>
          </p:cNvPr>
          <p:cNvSpPr>
            <a:spLocks noGrp="1"/>
          </p:cNvSpPr>
          <p:nvPr>
            <p:ph idx="1"/>
          </p:nvPr>
        </p:nvSpPr>
        <p:spPr/>
        <p:txBody>
          <a:bodyPr/>
          <a:lstStyle/>
          <a:p>
            <a:endParaRPr lang="es-419"/>
          </a:p>
        </p:txBody>
      </p:sp>
      <p:pic>
        <p:nvPicPr>
          <p:cNvPr id="4" name="Imagen 3">
            <a:extLst>
              <a:ext uri="{FF2B5EF4-FFF2-40B4-BE49-F238E27FC236}">
                <a16:creationId xmlns:a16="http://schemas.microsoft.com/office/drawing/2014/main" id="{1658FC2A-4AC0-45E3-910B-4E185D60CF17}"/>
              </a:ext>
            </a:extLst>
          </p:cNvPr>
          <p:cNvPicPr>
            <a:picLocks noChangeAspect="1"/>
          </p:cNvPicPr>
          <p:nvPr/>
        </p:nvPicPr>
        <p:blipFill>
          <a:blip r:embed="rId2"/>
          <a:stretch>
            <a:fillRect/>
          </a:stretch>
        </p:blipFill>
        <p:spPr>
          <a:xfrm>
            <a:off x="90487" y="57150"/>
            <a:ext cx="12011025" cy="6743700"/>
          </a:xfrm>
          <a:prstGeom prst="rect">
            <a:avLst/>
          </a:prstGeom>
        </p:spPr>
      </p:pic>
    </p:spTree>
    <p:extLst>
      <p:ext uri="{BB962C8B-B14F-4D97-AF65-F5344CB8AC3E}">
        <p14:creationId xmlns:p14="http://schemas.microsoft.com/office/powerpoint/2010/main" val="78785404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9A1A894-2E43-47F3-AF9A-46E6181CDB31}"/>
              </a:ext>
            </a:extLst>
          </p:cNvPr>
          <p:cNvSpPr>
            <a:spLocks noGrp="1"/>
          </p:cNvSpPr>
          <p:nvPr>
            <p:ph type="title"/>
          </p:nvPr>
        </p:nvSpPr>
        <p:spPr/>
        <p:txBody>
          <a:bodyPr/>
          <a:lstStyle/>
          <a:p>
            <a:endParaRPr lang="es-419"/>
          </a:p>
        </p:txBody>
      </p:sp>
      <p:sp>
        <p:nvSpPr>
          <p:cNvPr id="3" name="Marcador de contenido 2">
            <a:extLst>
              <a:ext uri="{FF2B5EF4-FFF2-40B4-BE49-F238E27FC236}">
                <a16:creationId xmlns:a16="http://schemas.microsoft.com/office/drawing/2014/main" id="{E4D72F2E-7184-4054-912B-257DF74F230A}"/>
              </a:ext>
            </a:extLst>
          </p:cNvPr>
          <p:cNvSpPr>
            <a:spLocks noGrp="1"/>
          </p:cNvSpPr>
          <p:nvPr>
            <p:ph idx="1"/>
          </p:nvPr>
        </p:nvSpPr>
        <p:spPr/>
        <p:txBody>
          <a:bodyPr/>
          <a:lstStyle/>
          <a:p>
            <a:endParaRPr lang="es-419"/>
          </a:p>
        </p:txBody>
      </p:sp>
      <p:pic>
        <p:nvPicPr>
          <p:cNvPr id="4" name="Imagen 3">
            <a:extLst>
              <a:ext uri="{FF2B5EF4-FFF2-40B4-BE49-F238E27FC236}">
                <a16:creationId xmlns:a16="http://schemas.microsoft.com/office/drawing/2014/main" id="{3CB72E52-99BA-4832-A78D-8D4B5A495E54}"/>
              </a:ext>
            </a:extLst>
          </p:cNvPr>
          <p:cNvPicPr>
            <a:picLocks noChangeAspect="1"/>
          </p:cNvPicPr>
          <p:nvPr/>
        </p:nvPicPr>
        <p:blipFill>
          <a:blip r:embed="rId2"/>
          <a:stretch>
            <a:fillRect/>
          </a:stretch>
        </p:blipFill>
        <p:spPr>
          <a:xfrm>
            <a:off x="90487" y="57150"/>
            <a:ext cx="12011025" cy="6743700"/>
          </a:xfrm>
          <a:prstGeom prst="rect">
            <a:avLst/>
          </a:prstGeom>
        </p:spPr>
      </p:pic>
    </p:spTree>
    <p:extLst>
      <p:ext uri="{BB962C8B-B14F-4D97-AF65-F5344CB8AC3E}">
        <p14:creationId xmlns:p14="http://schemas.microsoft.com/office/powerpoint/2010/main" val="414740858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C7AD4DB-A0A2-4BB6-A403-57B4B0D4DD8F}"/>
              </a:ext>
            </a:extLst>
          </p:cNvPr>
          <p:cNvSpPr>
            <a:spLocks noGrp="1"/>
          </p:cNvSpPr>
          <p:nvPr>
            <p:ph type="title"/>
          </p:nvPr>
        </p:nvSpPr>
        <p:spPr/>
        <p:txBody>
          <a:bodyPr/>
          <a:lstStyle/>
          <a:p>
            <a:endParaRPr lang="es-419"/>
          </a:p>
        </p:txBody>
      </p:sp>
      <p:sp>
        <p:nvSpPr>
          <p:cNvPr id="3" name="Marcador de contenido 2">
            <a:extLst>
              <a:ext uri="{FF2B5EF4-FFF2-40B4-BE49-F238E27FC236}">
                <a16:creationId xmlns:a16="http://schemas.microsoft.com/office/drawing/2014/main" id="{F4C97764-75F8-41F2-B4A6-CE149AA0802F}"/>
              </a:ext>
            </a:extLst>
          </p:cNvPr>
          <p:cNvSpPr>
            <a:spLocks noGrp="1"/>
          </p:cNvSpPr>
          <p:nvPr>
            <p:ph idx="1"/>
          </p:nvPr>
        </p:nvSpPr>
        <p:spPr/>
        <p:txBody>
          <a:bodyPr/>
          <a:lstStyle/>
          <a:p>
            <a:endParaRPr lang="es-419"/>
          </a:p>
        </p:txBody>
      </p:sp>
      <p:pic>
        <p:nvPicPr>
          <p:cNvPr id="4" name="Imagen 3">
            <a:extLst>
              <a:ext uri="{FF2B5EF4-FFF2-40B4-BE49-F238E27FC236}">
                <a16:creationId xmlns:a16="http://schemas.microsoft.com/office/drawing/2014/main" id="{2D91F4AA-AE34-4AF1-884B-7F00AEA01938}"/>
              </a:ext>
            </a:extLst>
          </p:cNvPr>
          <p:cNvPicPr>
            <a:picLocks noChangeAspect="1"/>
          </p:cNvPicPr>
          <p:nvPr/>
        </p:nvPicPr>
        <p:blipFill>
          <a:blip r:embed="rId2"/>
          <a:stretch>
            <a:fillRect/>
          </a:stretch>
        </p:blipFill>
        <p:spPr>
          <a:xfrm>
            <a:off x="80962" y="57150"/>
            <a:ext cx="12030075" cy="6743700"/>
          </a:xfrm>
          <a:prstGeom prst="rect">
            <a:avLst/>
          </a:prstGeom>
        </p:spPr>
      </p:pic>
    </p:spTree>
    <p:extLst>
      <p:ext uri="{BB962C8B-B14F-4D97-AF65-F5344CB8AC3E}">
        <p14:creationId xmlns:p14="http://schemas.microsoft.com/office/powerpoint/2010/main" val="373562019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DDBF32E-8A75-4692-B07E-192CCBD58EB7}"/>
              </a:ext>
            </a:extLst>
          </p:cNvPr>
          <p:cNvSpPr>
            <a:spLocks noGrp="1"/>
          </p:cNvSpPr>
          <p:nvPr>
            <p:ph type="title"/>
          </p:nvPr>
        </p:nvSpPr>
        <p:spPr/>
        <p:txBody>
          <a:bodyPr/>
          <a:lstStyle/>
          <a:p>
            <a:endParaRPr lang="es-419"/>
          </a:p>
        </p:txBody>
      </p:sp>
      <p:sp>
        <p:nvSpPr>
          <p:cNvPr id="3" name="Marcador de contenido 2">
            <a:extLst>
              <a:ext uri="{FF2B5EF4-FFF2-40B4-BE49-F238E27FC236}">
                <a16:creationId xmlns:a16="http://schemas.microsoft.com/office/drawing/2014/main" id="{4E562C2D-6282-4542-9FD7-C14BA1C79D7F}"/>
              </a:ext>
            </a:extLst>
          </p:cNvPr>
          <p:cNvSpPr>
            <a:spLocks noGrp="1"/>
          </p:cNvSpPr>
          <p:nvPr>
            <p:ph idx="1"/>
          </p:nvPr>
        </p:nvSpPr>
        <p:spPr/>
        <p:txBody>
          <a:bodyPr/>
          <a:lstStyle/>
          <a:p>
            <a:endParaRPr lang="es-419"/>
          </a:p>
        </p:txBody>
      </p:sp>
      <p:pic>
        <p:nvPicPr>
          <p:cNvPr id="4" name="Imagen 3">
            <a:extLst>
              <a:ext uri="{FF2B5EF4-FFF2-40B4-BE49-F238E27FC236}">
                <a16:creationId xmlns:a16="http://schemas.microsoft.com/office/drawing/2014/main" id="{14D511B9-8772-4538-93E1-58B5D48A502C}"/>
              </a:ext>
            </a:extLst>
          </p:cNvPr>
          <p:cNvPicPr>
            <a:picLocks noChangeAspect="1"/>
          </p:cNvPicPr>
          <p:nvPr/>
        </p:nvPicPr>
        <p:blipFill>
          <a:blip r:embed="rId2"/>
          <a:stretch>
            <a:fillRect/>
          </a:stretch>
        </p:blipFill>
        <p:spPr>
          <a:xfrm>
            <a:off x="114300" y="104775"/>
            <a:ext cx="11963400" cy="6648450"/>
          </a:xfrm>
          <a:prstGeom prst="rect">
            <a:avLst/>
          </a:prstGeom>
        </p:spPr>
      </p:pic>
    </p:spTree>
    <p:extLst>
      <p:ext uri="{BB962C8B-B14F-4D97-AF65-F5344CB8AC3E}">
        <p14:creationId xmlns:p14="http://schemas.microsoft.com/office/powerpoint/2010/main" val="368506174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31FEE86-CA40-4D1D-BD75-882A1A34D399}"/>
              </a:ext>
            </a:extLst>
          </p:cNvPr>
          <p:cNvSpPr>
            <a:spLocks noGrp="1"/>
          </p:cNvSpPr>
          <p:nvPr>
            <p:ph type="title"/>
          </p:nvPr>
        </p:nvSpPr>
        <p:spPr/>
        <p:txBody>
          <a:bodyPr/>
          <a:lstStyle/>
          <a:p>
            <a:endParaRPr lang="es-419"/>
          </a:p>
        </p:txBody>
      </p:sp>
      <p:sp>
        <p:nvSpPr>
          <p:cNvPr id="3" name="Marcador de contenido 2">
            <a:extLst>
              <a:ext uri="{FF2B5EF4-FFF2-40B4-BE49-F238E27FC236}">
                <a16:creationId xmlns:a16="http://schemas.microsoft.com/office/drawing/2014/main" id="{0BDB2348-E612-46CF-85C5-A8462C892FA4}"/>
              </a:ext>
            </a:extLst>
          </p:cNvPr>
          <p:cNvSpPr>
            <a:spLocks noGrp="1"/>
          </p:cNvSpPr>
          <p:nvPr>
            <p:ph idx="1"/>
          </p:nvPr>
        </p:nvSpPr>
        <p:spPr/>
        <p:txBody>
          <a:bodyPr/>
          <a:lstStyle/>
          <a:p>
            <a:endParaRPr lang="es-419"/>
          </a:p>
        </p:txBody>
      </p:sp>
      <p:pic>
        <p:nvPicPr>
          <p:cNvPr id="4" name="Imagen 3">
            <a:extLst>
              <a:ext uri="{FF2B5EF4-FFF2-40B4-BE49-F238E27FC236}">
                <a16:creationId xmlns:a16="http://schemas.microsoft.com/office/drawing/2014/main" id="{3678DB59-C55F-4D78-A7C3-BA999F28B1A7}"/>
              </a:ext>
            </a:extLst>
          </p:cNvPr>
          <p:cNvPicPr>
            <a:picLocks noChangeAspect="1"/>
          </p:cNvPicPr>
          <p:nvPr/>
        </p:nvPicPr>
        <p:blipFill>
          <a:blip r:embed="rId2"/>
          <a:stretch>
            <a:fillRect/>
          </a:stretch>
        </p:blipFill>
        <p:spPr>
          <a:xfrm>
            <a:off x="128587" y="90487"/>
            <a:ext cx="11934825" cy="6677025"/>
          </a:xfrm>
          <a:prstGeom prst="rect">
            <a:avLst/>
          </a:prstGeom>
        </p:spPr>
      </p:pic>
    </p:spTree>
    <p:extLst>
      <p:ext uri="{BB962C8B-B14F-4D97-AF65-F5344CB8AC3E}">
        <p14:creationId xmlns:p14="http://schemas.microsoft.com/office/powerpoint/2010/main" val="340795630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4F78C77-78FE-4ADC-9110-3BE11D4D63A9}"/>
              </a:ext>
            </a:extLst>
          </p:cNvPr>
          <p:cNvSpPr>
            <a:spLocks noGrp="1"/>
          </p:cNvSpPr>
          <p:nvPr>
            <p:ph type="title"/>
          </p:nvPr>
        </p:nvSpPr>
        <p:spPr/>
        <p:txBody>
          <a:bodyPr/>
          <a:lstStyle/>
          <a:p>
            <a:endParaRPr lang="es-419"/>
          </a:p>
        </p:txBody>
      </p:sp>
      <p:sp>
        <p:nvSpPr>
          <p:cNvPr id="3" name="Marcador de contenido 2">
            <a:extLst>
              <a:ext uri="{FF2B5EF4-FFF2-40B4-BE49-F238E27FC236}">
                <a16:creationId xmlns:a16="http://schemas.microsoft.com/office/drawing/2014/main" id="{688417F9-95C6-4703-B830-2FBA34267368}"/>
              </a:ext>
            </a:extLst>
          </p:cNvPr>
          <p:cNvSpPr>
            <a:spLocks noGrp="1"/>
          </p:cNvSpPr>
          <p:nvPr>
            <p:ph idx="1"/>
          </p:nvPr>
        </p:nvSpPr>
        <p:spPr/>
        <p:txBody>
          <a:bodyPr/>
          <a:lstStyle/>
          <a:p>
            <a:endParaRPr lang="es-419"/>
          </a:p>
        </p:txBody>
      </p:sp>
      <p:pic>
        <p:nvPicPr>
          <p:cNvPr id="4" name="Imagen 3">
            <a:extLst>
              <a:ext uri="{FF2B5EF4-FFF2-40B4-BE49-F238E27FC236}">
                <a16:creationId xmlns:a16="http://schemas.microsoft.com/office/drawing/2014/main" id="{8DD2E384-46C8-4F02-8ED0-D56C4BE2A8CF}"/>
              </a:ext>
            </a:extLst>
          </p:cNvPr>
          <p:cNvPicPr>
            <a:picLocks noChangeAspect="1"/>
          </p:cNvPicPr>
          <p:nvPr/>
        </p:nvPicPr>
        <p:blipFill>
          <a:blip r:embed="rId2"/>
          <a:stretch>
            <a:fillRect/>
          </a:stretch>
        </p:blipFill>
        <p:spPr>
          <a:xfrm>
            <a:off x="104775" y="85725"/>
            <a:ext cx="11982450" cy="6686550"/>
          </a:xfrm>
          <a:prstGeom prst="rect">
            <a:avLst/>
          </a:prstGeom>
        </p:spPr>
      </p:pic>
    </p:spTree>
    <p:extLst>
      <p:ext uri="{BB962C8B-B14F-4D97-AF65-F5344CB8AC3E}">
        <p14:creationId xmlns:p14="http://schemas.microsoft.com/office/powerpoint/2010/main" val="391435961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A532AEE-1518-47F5-9398-C99E37908988}"/>
              </a:ext>
            </a:extLst>
          </p:cNvPr>
          <p:cNvSpPr>
            <a:spLocks noGrp="1"/>
          </p:cNvSpPr>
          <p:nvPr>
            <p:ph type="title"/>
          </p:nvPr>
        </p:nvSpPr>
        <p:spPr/>
        <p:txBody>
          <a:bodyPr/>
          <a:lstStyle/>
          <a:p>
            <a:endParaRPr lang="es-419"/>
          </a:p>
        </p:txBody>
      </p:sp>
      <p:sp>
        <p:nvSpPr>
          <p:cNvPr id="3" name="Marcador de contenido 2">
            <a:extLst>
              <a:ext uri="{FF2B5EF4-FFF2-40B4-BE49-F238E27FC236}">
                <a16:creationId xmlns:a16="http://schemas.microsoft.com/office/drawing/2014/main" id="{F3A484EA-4204-4F27-A4E6-551B539EA01A}"/>
              </a:ext>
            </a:extLst>
          </p:cNvPr>
          <p:cNvSpPr>
            <a:spLocks noGrp="1"/>
          </p:cNvSpPr>
          <p:nvPr>
            <p:ph idx="1"/>
          </p:nvPr>
        </p:nvSpPr>
        <p:spPr/>
        <p:txBody>
          <a:bodyPr/>
          <a:lstStyle/>
          <a:p>
            <a:endParaRPr lang="es-419"/>
          </a:p>
        </p:txBody>
      </p:sp>
      <p:pic>
        <p:nvPicPr>
          <p:cNvPr id="4" name="Imagen 3">
            <a:extLst>
              <a:ext uri="{FF2B5EF4-FFF2-40B4-BE49-F238E27FC236}">
                <a16:creationId xmlns:a16="http://schemas.microsoft.com/office/drawing/2014/main" id="{40530E75-BA2B-4935-9EAC-FE012C0C6A59}"/>
              </a:ext>
            </a:extLst>
          </p:cNvPr>
          <p:cNvPicPr>
            <a:picLocks noChangeAspect="1"/>
          </p:cNvPicPr>
          <p:nvPr/>
        </p:nvPicPr>
        <p:blipFill>
          <a:blip r:embed="rId2"/>
          <a:stretch>
            <a:fillRect/>
          </a:stretch>
        </p:blipFill>
        <p:spPr>
          <a:xfrm>
            <a:off x="133350" y="71437"/>
            <a:ext cx="11925300" cy="6715125"/>
          </a:xfrm>
          <a:prstGeom prst="rect">
            <a:avLst/>
          </a:prstGeom>
        </p:spPr>
      </p:pic>
    </p:spTree>
    <p:extLst>
      <p:ext uri="{BB962C8B-B14F-4D97-AF65-F5344CB8AC3E}">
        <p14:creationId xmlns:p14="http://schemas.microsoft.com/office/powerpoint/2010/main" val="23230332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BC97FE3-78A0-4B6B-A546-F1B4BE4A2D4A}"/>
              </a:ext>
            </a:extLst>
          </p:cNvPr>
          <p:cNvSpPr>
            <a:spLocks noGrp="1"/>
          </p:cNvSpPr>
          <p:nvPr>
            <p:ph type="title"/>
          </p:nvPr>
        </p:nvSpPr>
        <p:spPr/>
        <p:txBody>
          <a:bodyPr/>
          <a:lstStyle/>
          <a:p>
            <a:endParaRPr lang="es-419"/>
          </a:p>
        </p:txBody>
      </p:sp>
      <p:sp>
        <p:nvSpPr>
          <p:cNvPr id="3" name="Marcador de contenido 2">
            <a:extLst>
              <a:ext uri="{FF2B5EF4-FFF2-40B4-BE49-F238E27FC236}">
                <a16:creationId xmlns:a16="http://schemas.microsoft.com/office/drawing/2014/main" id="{997C1501-FF88-4D97-87BF-D587201A382D}"/>
              </a:ext>
            </a:extLst>
          </p:cNvPr>
          <p:cNvSpPr>
            <a:spLocks noGrp="1"/>
          </p:cNvSpPr>
          <p:nvPr>
            <p:ph idx="1"/>
          </p:nvPr>
        </p:nvSpPr>
        <p:spPr/>
        <p:txBody>
          <a:bodyPr/>
          <a:lstStyle/>
          <a:p>
            <a:endParaRPr lang="es-419"/>
          </a:p>
        </p:txBody>
      </p:sp>
      <p:pic>
        <p:nvPicPr>
          <p:cNvPr id="4" name="Imagen 3">
            <a:extLst>
              <a:ext uri="{FF2B5EF4-FFF2-40B4-BE49-F238E27FC236}">
                <a16:creationId xmlns:a16="http://schemas.microsoft.com/office/drawing/2014/main" id="{32059A38-E401-4E51-B19A-BBBB23051D12}"/>
              </a:ext>
            </a:extLst>
          </p:cNvPr>
          <p:cNvPicPr>
            <a:picLocks noChangeAspect="1"/>
          </p:cNvPicPr>
          <p:nvPr/>
        </p:nvPicPr>
        <p:blipFill>
          <a:blip r:embed="rId2"/>
          <a:stretch>
            <a:fillRect/>
          </a:stretch>
        </p:blipFill>
        <p:spPr>
          <a:xfrm>
            <a:off x="114300" y="61912"/>
            <a:ext cx="11963400" cy="6734175"/>
          </a:xfrm>
          <a:prstGeom prst="rect">
            <a:avLst/>
          </a:prstGeom>
        </p:spPr>
      </p:pic>
    </p:spTree>
    <p:extLst>
      <p:ext uri="{BB962C8B-B14F-4D97-AF65-F5344CB8AC3E}">
        <p14:creationId xmlns:p14="http://schemas.microsoft.com/office/powerpoint/2010/main" val="184979854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E90997D-B2D4-4126-89CD-6663BF88F8BB}"/>
              </a:ext>
            </a:extLst>
          </p:cNvPr>
          <p:cNvSpPr>
            <a:spLocks noGrp="1"/>
          </p:cNvSpPr>
          <p:nvPr>
            <p:ph type="title"/>
          </p:nvPr>
        </p:nvSpPr>
        <p:spPr/>
        <p:txBody>
          <a:bodyPr/>
          <a:lstStyle/>
          <a:p>
            <a:endParaRPr lang="es-419"/>
          </a:p>
        </p:txBody>
      </p:sp>
      <p:sp>
        <p:nvSpPr>
          <p:cNvPr id="3" name="Marcador de contenido 2">
            <a:extLst>
              <a:ext uri="{FF2B5EF4-FFF2-40B4-BE49-F238E27FC236}">
                <a16:creationId xmlns:a16="http://schemas.microsoft.com/office/drawing/2014/main" id="{D0DC418F-A3C6-4E17-B95C-22FA14260C83}"/>
              </a:ext>
            </a:extLst>
          </p:cNvPr>
          <p:cNvSpPr>
            <a:spLocks noGrp="1"/>
          </p:cNvSpPr>
          <p:nvPr>
            <p:ph idx="1"/>
          </p:nvPr>
        </p:nvSpPr>
        <p:spPr/>
        <p:txBody>
          <a:bodyPr/>
          <a:lstStyle/>
          <a:p>
            <a:endParaRPr lang="es-419"/>
          </a:p>
        </p:txBody>
      </p:sp>
      <p:pic>
        <p:nvPicPr>
          <p:cNvPr id="4" name="Imagen 3">
            <a:extLst>
              <a:ext uri="{FF2B5EF4-FFF2-40B4-BE49-F238E27FC236}">
                <a16:creationId xmlns:a16="http://schemas.microsoft.com/office/drawing/2014/main" id="{3CA75056-7422-459B-AE01-FE430D5AF178}"/>
              </a:ext>
            </a:extLst>
          </p:cNvPr>
          <p:cNvPicPr>
            <a:picLocks noChangeAspect="1"/>
          </p:cNvPicPr>
          <p:nvPr/>
        </p:nvPicPr>
        <p:blipFill>
          <a:blip r:embed="rId2"/>
          <a:stretch>
            <a:fillRect/>
          </a:stretch>
        </p:blipFill>
        <p:spPr>
          <a:xfrm>
            <a:off x="1243012" y="423862"/>
            <a:ext cx="9705975" cy="6010275"/>
          </a:xfrm>
          <a:prstGeom prst="rect">
            <a:avLst/>
          </a:prstGeom>
        </p:spPr>
      </p:pic>
    </p:spTree>
    <p:extLst>
      <p:ext uri="{BB962C8B-B14F-4D97-AF65-F5344CB8AC3E}">
        <p14:creationId xmlns:p14="http://schemas.microsoft.com/office/powerpoint/2010/main" val="180624546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4FAB4DF-9302-4757-A094-40EB5089970C}"/>
              </a:ext>
            </a:extLst>
          </p:cNvPr>
          <p:cNvSpPr>
            <a:spLocks noGrp="1"/>
          </p:cNvSpPr>
          <p:nvPr>
            <p:ph type="title"/>
          </p:nvPr>
        </p:nvSpPr>
        <p:spPr/>
        <p:txBody>
          <a:bodyPr/>
          <a:lstStyle/>
          <a:p>
            <a:endParaRPr lang="es-419"/>
          </a:p>
        </p:txBody>
      </p:sp>
      <p:sp>
        <p:nvSpPr>
          <p:cNvPr id="3" name="Marcador de contenido 2">
            <a:extLst>
              <a:ext uri="{FF2B5EF4-FFF2-40B4-BE49-F238E27FC236}">
                <a16:creationId xmlns:a16="http://schemas.microsoft.com/office/drawing/2014/main" id="{FE3EB7EF-4D78-447A-A411-55BB20812E82}"/>
              </a:ext>
            </a:extLst>
          </p:cNvPr>
          <p:cNvSpPr>
            <a:spLocks noGrp="1"/>
          </p:cNvSpPr>
          <p:nvPr>
            <p:ph idx="1"/>
          </p:nvPr>
        </p:nvSpPr>
        <p:spPr/>
        <p:txBody>
          <a:bodyPr/>
          <a:lstStyle/>
          <a:p>
            <a:endParaRPr lang="es-419"/>
          </a:p>
        </p:txBody>
      </p:sp>
      <p:pic>
        <p:nvPicPr>
          <p:cNvPr id="4" name="Imagen 3">
            <a:extLst>
              <a:ext uri="{FF2B5EF4-FFF2-40B4-BE49-F238E27FC236}">
                <a16:creationId xmlns:a16="http://schemas.microsoft.com/office/drawing/2014/main" id="{B7168963-AFC6-4AC6-B348-9AC14EC08F4A}"/>
              </a:ext>
            </a:extLst>
          </p:cNvPr>
          <p:cNvPicPr>
            <a:picLocks noChangeAspect="1"/>
          </p:cNvPicPr>
          <p:nvPr/>
        </p:nvPicPr>
        <p:blipFill>
          <a:blip r:embed="rId2"/>
          <a:stretch>
            <a:fillRect/>
          </a:stretch>
        </p:blipFill>
        <p:spPr>
          <a:xfrm>
            <a:off x="1600200" y="1500187"/>
            <a:ext cx="8991600" cy="3857625"/>
          </a:xfrm>
          <a:prstGeom prst="rect">
            <a:avLst/>
          </a:prstGeom>
        </p:spPr>
      </p:pic>
    </p:spTree>
    <p:extLst>
      <p:ext uri="{BB962C8B-B14F-4D97-AF65-F5344CB8AC3E}">
        <p14:creationId xmlns:p14="http://schemas.microsoft.com/office/powerpoint/2010/main" val="162540067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9E0C3A2-6F64-4DBE-BFC3-4893BB83F102}"/>
              </a:ext>
            </a:extLst>
          </p:cNvPr>
          <p:cNvSpPr>
            <a:spLocks noGrp="1"/>
          </p:cNvSpPr>
          <p:nvPr>
            <p:ph type="title"/>
          </p:nvPr>
        </p:nvSpPr>
        <p:spPr/>
        <p:txBody>
          <a:bodyPr/>
          <a:lstStyle/>
          <a:p>
            <a:endParaRPr lang="es-419"/>
          </a:p>
        </p:txBody>
      </p:sp>
      <p:sp>
        <p:nvSpPr>
          <p:cNvPr id="3" name="Marcador de contenido 2">
            <a:extLst>
              <a:ext uri="{FF2B5EF4-FFF2-40B4-BE49-F238E27FC236}">
                <a16:creationId xmlns:a16="http://schemas.microsoft.com/office/drawing/2014/main" id="{4818F382-8037-435C-9524-E586644B40FC}"/>
              </a:ext>
            </a:extLst>
          </p:cNvPr>
          <p:cNvSpPr>
            <a:spLocks noGrp="1"/>
          </p:cNvSpPr>
          <p:nvPr>
            <p:ph idx="1"/>
          </p:nvPr>
        </p:nvSpPr>
        <p:spPr/>
        <p:txBody>
          <a:bodyPr/>
          <a:lstStyle/>
          <a:p>
            <a:endParaRPr lang="es-419"/>
          </a:p>
        </p:txBody>
      </p:sp>
      <p:pic>
        <p:nvPicPr>
          <p:cNvPr id="4" name="Imagen 3">
            <a:extLst>
              <a:ext uri="{FF2B5EF4-FFF2-40B4-BE49-F238E27FC236}">
                <a16:creationId xmlns:a16="http://schemas.microsoft.com/office/drawing/2014/main" id="{1BD107C6-C304-4A58-B958-AAB4ED490DBE}"/>
              </a:ext>
            </a:extLst>
          </p:cNvPr>
          <p:cNvPicPr>
            <a:picLocks noChangeAspect="1"/>
          </p:cNvPicPr>
          <p:nvPr/>
        </p:nvPicPr>
        <p:blipFill>
          <a:blip r:embed="rId2"/>
          <a:stretch>
            <a:fillRect/>
          </a:stretch>
        </p:blipFill>
        <p:spPr>
          <a:xfrm>
            <a:off x="657225" y="585787"/>
            <a:ext cx="10877550" cy="5686425"/>
          </a:xfrm>
          <a:prstGeom prst="rect">
            <a:avLst/>
          </a:prstGeom>
        </p:spPr>
      </p:pic>
    </p:spTree>
    <p:extLst>
      <p:ext uri="{BB962C8B-B14F-4D97-AF65-F5344CB8AC3E}">
        <p14:creationId xmlns:p14="http://schemas.microsoft.com/office/powerpoint/2010/main" val="264084559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5B2FFD0-A988-4222-829D-AED5709194B2}"/>
              </a:ext>
            </a:extLst>
          </p:cNvPr>
          <p:cNvSpPr>
            <a:spLocks noGrp="1"/>
          </p:cNvSpPr>
          <p:nvPr>
            <p:ph type="title"/>
          </p:nvPr>
        </p:nvSpPr>
        <p:spPr/>
        <p:txBody>
          <a:bodyPr/>
          <a:lstStyle/>
          <a:p>
            <a:endParaRPr lang="es-419"/>
          </a:p>
        </p:txBody>
      </p:sp>
      <p:pic>
        <p:nvPicPr>
          <p:cNvPr id="6" name="Marcador de contenido 5">
            <a:extLst>
              <a:ext uri="{FF2B5EF4-FFF2-40B4-BE49-F238E27FC236}">
                <a16:creationId xmlns:a16="http://schemas.microsoft.com/office/drawing/2014/main" id="{D1E08023-8B6D-4A3D-AA61-62E3DC47FC89}"/>
              </a:ext>
            </a:extLst>
          </p:cNvPr>
          <p:cNvPicPr>
            <a:picLocks noGrp="1" noChangeAspect="1"/>
          </p:cNvPicPr>
          <p:nvPr>
            <p:ph idx="1"/>
          </p:nvPr>
        </p:nvPicPr>
        <p:blipFill>
          <a:blip r:embed="rId2"/>
          <a:stretch>
            <a:fillRect/>
          </a:stretch>
        </p:blipFill>
        <p:spPr>
          <a:xfrm>
            <a:off x="0" y="2656721"/>
            <a:ext cx="10515600" cy="948436"/>
          </a:xfrm>
          <a:prstGeom prst="rect">
            <a:avLst/>
          </a:prstGeom>
        </p:spPr>
      </p:pic>
      <p:pic>
        <p:nvPicPr>
          <p:cNvPr id="4" name="Imagen 3">
            <a:extLst>
              <a:ext uri="{FF2B5EF4-FFF2-40B4-BE49-F238E27FC236}">
                <a16:creationId xmlns:a16="http://schemas.microsoft.com/office/drawing/2014/main" id="{E4CEECE5-D7A8-4C07-BBD1-77420E5D2AF9}"/>
              </a:ext>
            </a:extLst>
          </p:cNvPr>
          <p:cNvPicPr>
            <a:picLocks noChangeAspect="1"/>
          </p:cNvPicPr>
          <p:nvPr/>
        </p:nvPicPr>
        <p:blipFill>
          <a:blip r:embed="rId3"/>
          <a:stretch>
            <a:fillRect/>
          </a:stretch>
        </p:blipFill>
        <p:spPr>
          <a:xfrm>
            <a:off x="0" y="804983"/>
            <a:ext cx="12192000" cy="885705"/>
          </a:xfrm>
          <a:prstGeom prst="rect">
            <a:avLst/>
          </a:prstGeom>
        </p:spPr>
      </p:pic>
      <p:pic>
        <p:nvPicPr>
          <p:cNvPr id="5" name="Imagen 4">
            <a:extLst>
              <a:ext uri="{FF2B5EF4-FFF2-40B4-BE49-F238E27FC236}">
                <a16:creationId xmlns:a16="http://schemas.microsoft.com/office/drawing/2014/main" id="{A90A5AA8-40A5-43EF-800F-EACCF5A3A4E7}"/>
              </a:ext>
            </a:extLst>
          </p:cNvPr>
          <p:cNvPicPr>
            <a:picLocks noChangeAspect="1"/>
          </p:cNvPicPr>
          <p:nvPr/>
        </p:nvPicPr>
        <p:blipFill>
          <a:blip r:embed="rId4"/>
          <a:stretch>
            <a:fillRect/>
          </a:stretch>
        </p:blipFill>
        <p:spPr>
          <a:xfrm>
            <a:off x="0" y="1690688"/>
            <a:ext cx="12192000" cy="966033"/>
          </a:xfrm>
          <a:prstGeom prst="rect">
            <a:avLst/>
          </a:prstGeom>
        </p:spPr>
      </p:pic>
      <p:pic>
        <p:nvPicPr>
          <p:cNvPr id="7" name="Imagen 6">
            <a:extLst>
              <a:ext uri="{FF2B5EF4-FFF2-40B4-BE49-F238E27FC236}">
                <a16:creationId xmlns:a16="http://schemas.microsoft.com/office/drawing/2014/main" id="{3B8F14DD-49A8-40C0-94FF-159D6EE276F2}"/>
              </a:ext>
            </a:extLst>
          </p:cNvPr>
          <p:cNvPicPr>
            <a:picLocks noChangeAspect="1"/>
          </p:cNvPicPr>
          <p:nvPr/>
        </p:nvPicPr>
        <p:blipFill rotWithShape="1">
          <a:blip r:embed="rId5"/>
          <a:srcRect l="13937"/>
          <a:stretch/>
        </p:blipFill>
        <p:spPr>
          <a:xfrm>
            <a:off x="10515600" y="2634457"/>
            <a:ext cx="1676400" cy="966033"/>
          </a:xfrm>
          <a:prstGeom prst="rect">
            <a:avLst/>
          </a:prstGeom>
        </p:spPr>
      </p:pic>
      <p:pic>
        <p:nvPicPr>
          <p:cNvPr id="8" name="Imagen 7">
            <a:extLst>
              <a:ext uri="{FF2B5EF4-FFF2-40B4-BE49-F238E27FC236}">
                <a16:creationId xmlns:a16="http://schemas.microsoft.com/office/drawing/2014/main" id="{FC08902E-0F5A-4091-956B-D82F2766D939}"/>
              </a:ext>
            </a:extLst>
          </p:cNvPr>
          <p:cNvPicPr>
            <a:picLocks noChangeAspect="1"/>
          </p:cNvPicPr>
          <p:nvPr/>
        </p:nvPicPr>
        <p:blipFill>
          <a:blip r:embed="rId6"/>
          <a:stretch>
            <a:fillRect/>
          </a:stretch>
        </p:blipFill>
        <p:spPr>
          <a:xfrm>
            <a:off x="1747837" y="3561516"/>
            <a:ext cx="8696325" cy="1114425"/>
          </a:xfrm>
          <a:prstGeom prst="rect">
            <a:avLst/>
          </a:prstGeom>
        </p:spPr>
      </p:pic>
    </p:spTree>
    <p:extLst>
      <p:ext uri="{BB962C8B-B14F-4D97-AF65-F5344CB8AC3E}">
        <p14:creationId xmlns:p14="http://schemas.microsoft.com/office/powerpoint/2010/main" val="146015940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6CE3786-5F68-463C-988E-6428E12315C1}"/>
              </a:ext>
            </a:extLst>
          </p:cNvPr>
          <p:cNvSpPr>
            <a:spLocks noGrp="1"/>
          </p:cNvSpPr>
          <p:nvPr>
            <p:ph type="title"/>
          </p:nvPr>
        </p:nvSpPr>
        <p:spPr/>
        <p:txBody>
          <a:bodyPr/>
          <a:lstStyle/>
          <a:p>
            <a:endParaRPr lang="es-419"/>
          </a:p>
        </p:txBody>
      </p:sp>
      <p:sp>
        <p:nvSpPr>
          <p:cNvPr id="3" name="Marcador de contenido 2">
            <a:extLst>
              <a:ext uri="{FF2B5EF4-FFF2-40B4-BE49-F238E27FC236}">
                <a16:creationId xmlns:a16="http://schemas.microsoft.com/office/drawing/2014/main" id="{C1506972-F6D4-4698-A4FA-051B838A62F0}"/>
              </a:ext>
            </a:extLst>
          </p:cNvPr>
          <p:cNvSpPr>
            <a:spLocks noGrp="1"/>
          </p:cNvSpPr>
          <p:nvPr>
            <p:ph idx="1"/>
          </p:nvPr>
        </p:nvSpPr>
        <p:spPr/>
        <p:txBody>
          <a:bodyPr/>
          <a:lstStyle/>
          <a:p>
            <a:endParaRPr lang="es-419"/>
          </a:p>
        </p:txBody>
      </p:sp>
      <p:pic>
        <p:nvPicPr>
          <p:cNvPr id="4" name="Imagen 3">
            <a:extLst>
              <a:ext uri="{FF2B5EF4-FFF2-40B4-BE49-F238E27FC236}">
                <a16:creationId xmlns:a16="http://schemas.microsoft.com/office/drawing/2014/main" id="{3722538E-BD9B-4A7E-AE7F-EEEF9F0CA316}"/>
              </a:ext>
            </a:extLst>
          </p:cNvPr>
          <p:cNvPicPr>
            <a:picLocks noChangeAspect="1"/>
          </p:cNvPicPr>
          <p:nvPr/>
        </p:nvPicPr>
        <p:blipFill>
          <a:blip r:embed="rId2"/>
          <a:stretch>
            <a:fillRect/>
          </a:stretch>
        </p:blipFill>
        <p:spPr>
          <a:xfrm>
            <a:off x="581025" y="528637"/>
            <a:ext cx="11029950" cy="5800725"/>
          </a:xfrm>
          <a:prstGeom prst="rect">
            <a:avLst/>
          </a:prstGeom>
        </p:spPr>
      </p:pic>
    </p:spTree>
    <p:extLst>
      <p:ext uri="{BB962C8B-B14F-4D97-AF65-F5344CB8AC3E}">
        <p14:creationId xmlns:p14="http://schemas.microsoft.com/office/powerpoint/2010/main" val="299211537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62DAB00-D610-4B01-B0C6-5A7D25836614}"/>
              </a:ext>
            </a:extLst>
          </p:cNvPr>
          <p:cNvSpPr>
            <a:spLocks noGrp="1"/>
          </p:cNvSpPr>
          <p:nvPr>
            <p:ph type="title"/>
          </p:nvPr>
        </p:nvSpPr>
        <p:spPr/>
        <p:txBody>
          <a:bodyPr/>
          <a:lstStyle/>
          <a:p>
            <a:endParaRPr lang="es-419"/>
          </a:p>
        </p:txBody>
      </p:sp>
      <p:sp>
        <p:nvSpPr>
          <p:cNvPr id="3" name="Marcador de contenido 2">
            <a:extLst>
              <a:ext uri="{FF2B5EF4-FFF2-40B4-BE49-F238E27FC236}">
                <a16:creationId xmlns:a16="http://schemas.microsoft.com/office/drawing/2014/main" id="{FABEF568-F8A2-4157-B89C-9F3744F00169}"/>
              </a:ext>
            </a:extLst>
          </p:cNvPr>
          <p:cNvSpPr>
            <a:spLocks noGrp="1"/>
          </p:cNvSpPr>
          <p:nvPr>
            <p:ph idx="1"/>
          </p:nvPr>
        </p:nvSpPr>
        <p:spPr/>
        <p:txBody>
          <a:bodyPr/>
          <a:lstStyle/>
          <a:p>
            <a:endParaRPr lang="es-419"/>
          </a:p>
        </p:txBody>
      </p:sp>
      <p:pic>
        <p:nvPicPr>
          <p:cNvPr id="4" name="Imagen 3">
            <a:extLst>
              <a:ext uri="{FF2B5EF4-FFF2-40B4-BE49-F238E27FC236}">
                <a16:creationId xmlns:a16="http://schemas.microsoft.com/office/drawing/2014/main" id="{980F1211-1700-4ED6-9EAF-E50F302D4F56}"/>
              </a:ext>
            </a:extLst>
          </p:cNvPr>
          <p:cNvPicPr>
            <a:picLocks noChangeAspect="1"/>
          </p:cNvPicPr>
          <p:nvPr/>
        </p:nvPicPr>
        <p:blipFill>
          <a:blip r:embed="rId2"/>
          <a:stretch>
            <a:fillRect/>
          </a:stretch>
        </p:blipFill>
        <p:spPr>
          <a:xfrm>
            <a:off x="0" y="2855099"/>
            <a:ext cx="12192000" cy="1147801"/>
          </a:xfrm>
          <a:prstGeom prst="rect">
            <a:avLst/>
          </a:prstGeom>
          <a:effectLst>
            <a:glow rad="1016000">
              <a:schemeClr val="accent1"/>
            </a:glow>
          </a:effectLst>
        </p:spPr>
      </p:pic>
    </p:spTree>
    <p:extLst>
      <p:ext uri="{BB962C8B-B14F-4D97-AF65-F5344CB8AC3E}">
        <p14:creationId xmlns:p14="http://schemas.microsoft.com/office/powerpoint/2010/main" val="201881974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0CD8DBD-46F5-42D7-A881-A7C17DB40F1E}"/>
              </a:ext>
            </a:extLst>
          </p:cNvPr>
          <p:cNvSpPr>
            <a:spLocks noGrp="1"/>
          </p:cNvSpPr>
          <p:nvPr>
            <p:ph type="title"/>
          </p:nvPr>
        </p:nvSpPr>
        <p:spPr/>
        <p:txBody>
          <a:bodyPr/>
          <a:lstStyle/>
          <a:p>
            <a:endParaRPr lang="es-419"/>
          </a:p>
        </p:txBody>
      </p:sp>
      <p:sp>
        <p:nvSpPr>
          <p:cNvPr id="3" name="Marcador de contenido 2">
            <a:extLst>
              <a:ext uri="{FF2B5EF4-FFF2-40B4-BE49-F238E27FC236}">
                <a16:creationId xmlns:a16="http://schemas.microsoft.com/office/drawing/2014/main" id="{1F2FD4B6-6505-4E6E-A0C4-37F42A0FE4A9}"/>
              </a:ext>
            </a:extLst>
          </p:cNvPr>
          <p:cNvSpPr>
            <a:spLocks noGrp="1"/>
          </p:cNvSpPr>
          <p:nvPr>
            <p:ph idx="1"/>
          </p:nvPr>
        </p:nvSpPr>
        <p:spPr/>
        <p:txBody>
          <a:bodyPr/>
          <a:lstStyle/>
          <a:p>
            <a:endParaRPr lang="es-419"/>
          </a:p>
        </p:txBody>
      </p:sp>
      <p:pic>
        <p:nvPicPr>
          <p:cNvPr id="4" name="Imagen 3">
            <a:extLst>
              <a:ext uri="{FF2B5EF4-FFF2-40B4-BE49-F238E27FC236}">
                <a16:creationId xmlns:a16="http://schemas.microsoft.com/office/drawing/2014/main" id="{62220EC1-05D3-4458-B8CE-A95F68C3FFBB}"/>
              </a:ext>
            </a:extLst>
          </p:cNvPr>
          <p:cNvPicPr>
            <a:picLocks noChangeAspect="1"/>
          </p:cNvPicPr>
          <p:nvPr/>
        </p:nvPicPr>
        <p:blipFill>
          <a:blip r:embed="rId2"/>
          <a:stretch>
            <a:fillRect/>
          </a:stretch>
        </p:blipFill>
        <p:spPr>
          <a:xfrm>
            <a:off x="179414" y="681037"/>
            <a:ext cx="12334297" cy="5281352"/>
          </a:xfrm>
          <a:prstGeom prst="rect">
            <a:avLst/>
          </a:prstGeom>
        </p:spPr>
      </p:pic>
    </p:spTree>
    <p:extLst>
      <p:ext uri="{BB962C8B-B14F-4D97-AF65-F5344CB8AC3E}">
        <p14:creationId xmlns:p14="http://schemas.microsoft.com/office/powerpoint/2010/main" val="8631041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4E6120E-784D-4C84-8197-1BA2FBE32CFA}"/>
              </a:ext>
            </a:extLst>
          </p:cNvPr>
          <p:cNvSpPr>
            <a:spLocks noGrp="1"/>
          </p:cNvSpPr>
          <p:nvPr>
            <p:ph type="title"/>
          </p:nvPr>
        </p:nvSpPr>
        <p:spPr/>
        <p:txBody>
          <a:bodyPr/>
          <a:lstStyle/>
          <a:p>
            <a:endParaRPr lang="es-419"/>
          </a:p>
        </p:txBody>
      </p:sp>
      <p:sp>
        <p:nvSpPr>
          <p:cNvPr id="3" name="Marcador de contenido 2">
            <a:extLst>
              <a:ext uri="{FF2B5EF4-FFF2-40B4-BE49-F238E27FC236}">
                <a16:creationId xmlns:a16="http://schemas.microsoft.com/office/drawing/2014/main" id="{28C65510-F25A-4466-AEDC-38DD0E6779DD}"/>
              </a:ext>
            </a:extLst>
          </p:cNvPr>
          <p:cNvSpPr>
            <a:spLocks noGrp="1"/>
          </p:cNvSpPr>
          <p:nvPr>
            <p:ph idx="1"/>
          </p:nvPr>
        </p:nvSpPr>
        <p:spPr/>
        <p:txBody>
          <a:bodyPr/>
          <a:lstStyle/>
          <a:p>
            <a:endParaRPr lang="es-419"/>
          </a:p>
        </p:txBody>
      </p:sp>
      <p:pic>
        <p:nvPicPr>
          <p:cNvPr id="4" name="Imagen 3">
            <a:extLst>
              <a:ext uri="{FF2B5EF4-FFF2-40B4-BE49-F238E27FC236}">
                <a16:creationId xmlns:a16="http://schemas.microsoft.com/office/drawing/2014/main" id="{D428524F-F1AD-4728-9017-490F0C815BBB}"/>
              </a:ext>
            </a:extLst>
          </p:cNvPr>
          <p:cNvPicPr>
            <a:picLocks noChangeAspect="1"/>
          </p:cNvPicPr>
          <p:nvPr/>
        </p:nvPicPr>
        <p:blipFill>
          <a:blip r:embed="rId2"/>
          <a:stretch>
            <a:fillRect/>
          </a:stretch>
        </p:blipFill>
        <p:spPr>
          <a:xfrm>
            <a:off x="0" y="1623728"/>
            <a:ext cx="12192000" cy="3610543"/>
          </a:xfrm>
          <a:prstGeom prst="rect">
            <a:avLst/>
          </a:prstGeom>
        </p:spPr>
      </p:pic>
    </p:spTree>
    <p:extLst>
      <p:ext uri="{BB962C8B-B14F-4D97-AF65-F5344CB8AC3E}">
        <p14:creationId xmlns:p14="http://schemas.microsoft.com/office/powerpoint/2010/main" val="141218983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28BA48E-0FD8-46CC-9246-0CE2D5ABAC42}"/>
              </a:ext>
            </a:extLst>
          </p:cNvPr>
          <p:cNvSpPr>
            <a:spLocks noGrp="1"/>
          </p:cNvSpPr>
          <p:nvPr>
            <p:ph type="title"/>
          </p:nvPr>
        </p:nvSpPr>
        <p:spPr/>
        <p:txBody>
          <a:bodyPr/>
          <a:lstStyle/>
          <a:p>
            <a:endParaRPr lang="es-419"/>
          </a:p>
        </p:txBody>
      </p:sp>
      <p:sp>
        <p:nvSpPr>
          <p:cNvPr id="3" name="Marcador de contenido 2">
            <a:extLst>
              <a:ext uri="{FF2B5EF4-FFF2-40B4-BE49-F238E27FC236}">
                <a16:creationId xmlns:a16="http://schemas.microsoft.com/office/drawing/2014/main" id="{A73B18C5-016E-4629-8718-BDD41C73D32C}"/>
              </a:ext>
            </a:extLst>
          </p:cNvPr>
          <p:cNvSpPr>
            <a:spLocks noGrp="1"/>
          </p:cNvSpPr>
          <p:nvPr>
            <p:ph idx="1"/>
          </p:nvPr>
        </p:nvSpPr>
        <p:spPr/>
        <p:txBody>
          <a:bodyPr/>
          <a:lstStyle/>
          <a:p>
            <a:endParaRPr lang="es-419"/>
          </a:p>
        </p:txBody>
      </p:sp>
      <p:pic>
        <p:nvPicPr>
          <p:cNvPr id="4" name="Imagen 3">
            <a:extLst>
              <a:ext uri="{FF2B5EF4-FFF2-40B4-BE49-F238E27FC236}">
                <a16:creationId xmlns:a16="http://schemas.microsoft.com/office/drawing/2014/main" id="{5A844F09-0A12-4F2B-835C-AC1F2BE3D747}"/>
              </a:ext>
            </a:extLst>
          </p:cNvPr>
          <p:cNvPicPr>
            <a:picLocks noChangeAspect="1"/>
          </p:cNvPicPr>
          <p:nvPr/>
        </p:nvPicPr>
        <p:blipFill>
          <a:blip r:embed="rId2"/>
          <a:stretch>
            <a:fillRect/>
          </a:stretch>
        </p:blipFill>
        <p:spPr>
          <a:xfrm>
            <a:off x="437909" y="209549"/>
            <a:ext cx="11311141" cy="6441771"/>
          </a:xfrm>
          <a:prstGeom prst="rect">
            <a:avLst/>
          </a:prstGeom>
        </p:spPr>
      </p:pic>
    </p:spTree>
    <p:extLst>
      <p:ext uri="{BB962C8B-B14F-4D97-AF65-F5344CB8AC3E}">
        <p14:creationId xmlns:p14="http://schemas.microsoft.com/office/powerpoint/2010/main" val="86676140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6D93B35-7A76-4262-BC62-C7C96D70EB8E}"/>
              </a:ext>
            </a:extLst>
          </p:cNvPr>
          <p:cNvSpPr>
            <a:spLocks noGrp="1"/>
          </p:cNvSpPr>
          <p:nvPr>
            <p:ph type="title"/>
          </p:nvPr>
        </p:nvSpPr>
        <p:spPr/>
        <p:txBody>
          <a:bodyPr/>
          <a:lstStyle/>
          <a:p>
            <a:endParaRPr lang="es-419"/>
          </a:p>
        </p:txBody>
      </p:sp>
      <p:sp>
        <p:nvSpPr>
          <p:cNvPr id="3" name="Marcador de contenido 2">
            <a:extLst>
              <a:ext uri="{FF2B5EF4-FFF2-40B4-BE49-F238E27FC236}">
                <a16:creationId xmlns:a16="http://schemas.microsoft.com/office/drawing/2014/main" id="{A84240B1-900C-426B-A458-2348CD666F3D}"/>
              </a:ext>
            </a:extLst>
          </p:cNvPr>
          <p:cNvSpPr>
            <a:spLocks noGrp="1"/>
          </p:cNvSpPr>
          <p:nvPr>
            <p:ph idx="1"/>
          </p:nvPr>
        </p:nvSpPr>
        <p:spPr/>
        <p:txBody>
          <a:bodyPr/>
          <a:lstStyle/>
          <a:p>
            <a:endParaRPr lang="es-419"/>
          </a:p>
        </p:txBody>
      </p:sp>
      <p:pic>
        <p:nvPicPr>
          <p:cNvPr id="4" name="Imagen 3">
            <a:extLst>
              <a:ext uri="{FF2B5EF4-FFF2-40B4-BE49-F238E27FC236}">
                <a16:creationId xmlns:a16="http://schemas.microsoft.com/office/drawing/2014/main" id="{C25D15FA-09A3-4097-B476-AF48CB545A58}"/>
              </a:ext>
            </a:extLst>
          </p:cNvPr>
          <p:cNvPicPr>
            <a:picLocks noChangeAspect="1"/>
          </p:cNvPicPr>
          <p:nvPr/>
        </p:nvPicPr>
        <p:blipFill>
          <a:blip r:embed="rId2"/>
          <a:stretch>
            <a:fillRect/>
          </a:stretch>
        </p:blipFill>
        <p:spPr>
          <a:xfrm>
            <a:off x="540209" y="0"/>
            <a:ext cx="11111582" cy="6858000"/>
          </a:xfrm>
          <a:prstGeom prst="rect">
            <a:avLst/>
          </a:prstGeom>
        </p:spPr>
      </p:pic>
    </p:spTree>
    <p:extLst>
      <p:ext uri="{BB962C8B-B14F-4D97-AF65-F5344CB8AC3E}">
        <p14:creationId xmlns:p14="http://schemas.microsoft.com/office/powerpoint/2010/main" val="35374237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2CF7AD0-E800-4D1A-8502-53AC8E274206}"/>
              </a:ext>
            </a:extLst>
          </p:cNvPr>
          <p:cNvSpPr>
            <a:spLocks noGrp="1"/>
          </p:cNvSpPr>
          <p:nvPr>
            <p:ph type="title"/>
          </p:nvPr>
        </p:nvSpPr>
        <p:spPr/>
        <p:txBody>
          <a:bodyPr/>
          <a:lstStyle/>
          <a:p>
            <a:endParaRPr lang="es-419"/>
          </a:p>
        </p:txBody>
      </p:sp>
      <p:sp>
        <p:nvSpPr>
          <p:cNvPr id="3" name="Marcador de contenido 2">
            <a:extLst>
              <a:ext uri="{FF2B5EF4-FFF2-40B4-BE49-F238E27FC236}">
                <a16:creationId xmlns:a16="http://schemas.microsoft.com/office/drawing/2014/main" id="{61965BC0-F92E-4485-B8F4-79398CBD9216}"/>
              </a:ext>
            </a:extLst>
          </p:cNvPr>
          <p:cNvSpPr>
            <a:spLocks noGrp="1"/>
          </p:cNvSpPr>
          <p:nvPr>
            <p:ph idx="1"/>
          </p:nvPr>
        </p:nvSpPr>
        <p:spPr/>
        <p:txBody>
          <a:bodyPr/>
          <a:lstStyle/>
          <a:p>
            <a:endParaRPr lang="es-419"/>
          </a:p>
        </p:txBody>
      </p:sp>
      <p:pic>
        <p:nvPicPr>
          <p:cNvPr id="4" name="Imagen 3">
            <a:extLst>
              <a:ext uri="{FF2B5EF4-FFF2-40B4-BE49-F238E27FC236}">
                <a16:creationId xmlns:a16="http://schemas.microsoft.com/office/drawing/2014/main" id="{3DA9FDF8-4661-4CB2-9514-BD6CD0292DB5}"/>
              </a:ext>
            </a:extLst>
          </p:cNvPr>
          <p:cNvPicPr>
            <a:picLocks noChangeAspect="1"/>
          </p:cNvPicPr>
          <p:nvPr/>
        </p:nvPicPr>
        <p:blipFill>
          <a:blip r:embed="rId2"/>
          <a:stretch>
            <a:fillRect/>
          </a:stretch>
        </p:blipFill>
        <p:spPr>
          <a:xfrm>
            <a:off x="104775" y="85725"/>
            <a:ext cx="11982450" cy="6686550"/>
          </a:xfrm>
          <a:prstGeom prst="rect">
            <a:avLst/>
          </a:prstGeom>
        </p:spPr>
      </p:pic>
    </p:spTree>
    <p:extLst>
      <p:ext uri="{BB962C8B-B14F-4D97-AF65-F5344CB8AC3E}">
        <p14:creationId xmlns:p14="http://schemas.microsoft.com/office/powerpoint/2010/main" val="190117263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AFAE167-465C-42E6-947F-87E37EC3D426}"/>
              </a:ext>
            </a:extLst>
          </p:cNvPr>
          <p:cNvSpPr>
            <a:spLocks noGrp="1"/>
          </p:cNvSpPr>
          <p:nvPr>
            <p:ph type="title"/>
          </p:nvPr>
        </p:nvSpPr>
        <p:spPr/>
        <p:txBody>
          <a:bodyPr/>
          <a:lstStyle/>
          <a:p>
            <a:endParaRPr lang="es-419"/>
          </a:p>
        </p:txBody>
      </p:sp>
      <p:sp>
        <p:nvSpPr>
          <p:cNvPr id="3" name="Marcador de contenido 2">
            <a:extLst>
              <a:ext uri="{FF2B5EF4-FFF2-40B4-BE49-F238E27FC236}">
                <a16:creationId xmlns:a16="http://schemas.microsoft.com/office/drawing/2014/main" id="{FCB07120-9271-4637-BF83-7E9617C7FD54}"/>
              </a:ext>
            </a:extLst>
          </p:cNvPr>
          <p:cNvSpPr>
            <a:spLocks noGrp="1"/>
          </p:cNvSpPr>
          <p:nvPr>
            <p:ph idx="1"/>
          </p:nvPr>
        </p:nvSpPr>
        <p:spPr/>
        <p:txBody>
          <a:bodyPr/>
          <a:lstStyle/>
          <a:p>
            <a:endParaRPr lang="es-419"/>
          </a:p>
        </p:txBody>
      </p:sp>
      <p:pic>
        <p:nvPicPr>
          <p:cNvPr id="4098" name="Picture 2" descr="Resultado de imagen para xamarin">
            <a:extLst>
              <a:ext uri="{FF2B5EF4-FFF2-40B4-BE49-F238E27FC236}">
                <a16:creationId xmlns:a16="http://schemas.microsoft.com/office/drawing/2014/main" id="{2DD343A5-C37D-4DD0-8EA9-8FA9DBA751A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0" y="0"/>
            <a:ext cx="9144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5317142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5087CF6-0B95-4DDB-8B62-8BA84C2C01F4}"/>
              </a:ext>
            </a:extLst>
          </p:cNvPr>
          <p:cNvSpPr>
            <a:spLocks noGrp="1"/>
          </p:cNvSpPr>
          <p:nvPr>
            <p:ph type="title"/>
          </p:nvPr>
        </p:nvSpPr>
        <p:spPr/>
        <p:txBody>
          <a:bodyPr/>
          <a:lstStyle/>
          <a:p>
            <a:endParaRPr lang="es-419"/>
          </a:p>
        </p:txBody>
      </p:sp>
      <p:sp>
        <p:nvSpPr>
          <p:cNvPr id="3" name="Marcador de contenido 2">
            <a:extLst>
              <a:ext uri="{FF2B5EF4-FFF2-40B4-BE49-F238E27FC236}">
                <a16:creationId xmlns:a16="http://schemas.microsoft.com/office/drawing/2014/main" id="{60F6642A-AB57-4E4A-9ABF-2A522EC02B56}"/>
              </a:ext>
            </a:extLst>
          </p:cNvPr>
          <p:cNvSpPr>
            <a:spLocks noGrp="1"/>
          </p:cNvSpPr>
          <p:nvPr>
            <p:ph idx="1"/>
          </p:nvPr>
        </p:nvSpPr>
        <p:spPr/>
        <p:txBody>
          <a:bodyPr/>
          <a:lstStyle/>
          <a:p>
            <a:endParaRPr lang="es-419"/>
          </a:p>
        </p:txBody>
      </p:sp>
      <p:pic>
        <p:nvPicPr>
          <p:cNvPr id="4" name="Imagen 3">
            <a:extLst>
              <a:ext uri="{FF2B5EF4-FFF2-40B4-BE49-F238E27FC236}">
                <a16:creationId xmlns:a16="http://schemas.microsoft.com/office/drawing/2014/main" id="{56225EAD-2E84-4302-974A-EC32423A1496}"/>
              </a:ext>
            </a:extLst>
          </p:cNvPr>
          <p:cNvPicPr>
            <a:picLocks noChangeAspect="1"/>
          </p:cNvPicPr>
          <p:nvPr/>
        </p:nvPicPr>
        <p:blipFill>
          <a:blip r:embed="rId2"/>
          <a:stretch>
            <a:fillRect/>
          </a:stretch>
        </p:blipFill>
        <p:spPr>
          <a:xfrm>
            <a:off x="0" y="988008"/>
            <a:ext cx="12192000" cy="4881984"/>
          </a:xfrm>
          <a:prstGeom prst="rect">
            <a:avLst/>
          </a:prstGeom>
        </p:spPr>
      </p:pic>
    </p:spTree>
    <p:extLst>
      <p:ext uri="{BB962C8B-B14F-4D97-AF65-F5344CB8AC3E}">
        <p14:creationId xmlns:p14="http://schemas.microsoft.com/office/powerpoint/2010/main" val="260464188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99BA39C-6542-40EC-B490-02AEDDB2402F}"/>
              </a:ext>
            </a:extLst>
          </p:cNvPr>
          <p:cNvSpPr>
            <a:spLocks noGrp="1"/>
          </p:cNvSpPr>
          <p:nvPr>
            <p:ph type="title"/>
          </p:nvPr>
        </p:nvSpPr>
        <p:spPr/>
        <p:txBody>
          <a:bodyPr/>
          <a:lstStyle/>
          <a:p>
            <a:endParaRPr lang="es-419"/>
          </a:p>
        </p:txBody>
      </p:sp>
      <p:sp>
        <p:nvSpPr>
          <p:cNvPr id="3" name="Marcador de contenido 2">
            <a:extLst>
              <a:ext uri="{FF2B5EF4-FFF2-40B4-BE49-F238E27FC236}">
                <a16:creationId xmlns:a16="http://schemas.microsoft.com/office/drawing/2014/main" id="{32443E22-2AB0-4F92-ADED-19CCABC7A054}"/>
              </a:ext>
            </a:extLst>
          </p:cNvPr>
          <p:cNvSpPr>
            <a:spLocks noGrp="1"/>
          </p:cNvSpPr>
          <p:nvPr>
            <p:ph idx="1"/>
          </p:nvPr>
        </p:nvSpPr>
        <p:spPr/>
        <p:txBody>
          <a:bodyPr/>
          <a:lstStyle/>
          <a:p>
            <a:endParaRPr lang="es-419"/>
          </a:p>
        </p:txBody>
      </p:sp>
      <p:pic>
        <p:nvPicPr>
          <p:cNvPr id="5122" name="Picture 2" descr="Resultado de imagen para swift ios">
            <a:extLst>
              <a:ext uri="{FF2B5EF4-FFF2-40B4-BE49-F238E27FC236}">
                <a16:creationId xmlns:a16="http://schemas.microsoft.com/office/drawing/2014/main" id="{7092A037-8204-4F20-9BD5-521176A0C35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750" y="38099"/>
            <a:ext cx="12909550" cy="64547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6789683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C832F13-BBDB-4D69-961E-6379A990E26C}"/>
              </a:ext>
            </a:extLst>
          </p:cNvPr>
          <p:cNvSpPr>
            <a:spLocks noGrp="1"/>
          </p:cNvSpPr>
          <p:nvPr>
            <p:ph type="title"/>
          </p:nvPr>
        </p:nvSpPr>
        <p:spPr/>
        <p:txBody>
          <a:bodyPr/>
          <a:lstStyle/>
          <a:p>
            <a:endParaRPr lang="es-419"/>
          </a:p>
        </p:txBody>
      </p:sp>
      <p:sp>
        <p:nvSpPr>
          <p:cNvPr id="3" name="Marcador de contenido 2">
            <a:extLst>
              <a:ext uri="{FF2B5EF4-FFF2-40B4-BE49-F238E27FC236}">
                <a16:creationId xmlns:a16="http://schemas.microsoft.com/office/drawing/2014/main" id="{22015FD7-4CBF-4F0C-B67F-19F1EA0249DA}"/>
              </a:ext>
            </a:extLst>
          </p:cNvPr>
          <p:cNvSpPr>
            <a:spLocks noGrp="1"/>
          </p:cNvSpPr>
          <p:nvPr>
            <p:ph idx="1"/>
          </p:nvPr>
        </p:nvSpPr>
        <p:spPr/>
        <p:txBody>
          <a:bodyPr/>
          <a:lstStyle/>
          <a:p>
            <a:endParaRPr lang="es-419"/>
          </a:p>
        </p:txBody>
      </p:sp>
      <p:pic>
        <p:nvPicPr>
          <p:cNvPr id="4" name="Imagen 3">
            <a:extLst>
              <a:ext uri="{FF2B5EF4-FFF2-40B4-BE49-F238E27FC236}">
                <a16:creationId xmlns:a16="http://schemas.microsoft.com/office/drawing/2014/main" id="{44C11803-9423-466B-AFF7-AC39185A9C59}"/>
              </a:ext>
            </a:extLst>
          </p:cNvPr>
          <p:cNvPicPr>
            <a:picLocks noChangeAspect="1"/>
          </p:cNvPicPr>
          <p:nvPr/>
        </p:nvPicPr>
        <p:blipFill>
          <a:blip r:embed="rId2"/>
          <a:stretch>
            <a:fillRect/>
          </a:stretch>
        </p:blipFill>
        <p:spPr>
          <a:xfrm>
            <a:off x="1966912" y="576262"/>
            <a:ext cx="8258175" cy="5705475"/>
          </a:xfrm>
          <a:prstGeom prst="rect">
            <a:avLst/>
          </a:prstGeom>
        </p:spPr>
      </p:pic>
    </p:spTree>
    <p:extLst>
      <p:ext uri="{BB962C8B-B14F-4D97-AF65-F5344CB8AC3E}">
        <p14:creationId xmlns:p14="http://schemas.microsoft.com/office/powerpoint/2010/main" val="148175179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ED7508B-0C70-4C3A-815D-1211E1AA43C1}"/>
              </a:ext>
            </a:extLst>
          </p:cNvPr>
          <p:cNvSpPr>
            <a:spLocks noGrp="1"/>
          </p:cNvSpPr>
          <p:nvPr>
            <p:ph type="title"/>
          </p:nvPr>
        </p:nvSpPr>
        <p:spPr/>
        <p:txBody>
          <a:bodyPr/>
          <a:lstStyle/>
          <a:p>
            <a:endParaRPr lang="es-419"/>
          </a:p>
        </p:txBody>
      </p:sp>
      <p:sp>
        <p:nvSpPr>
          <p:cNvPr id="3" name="Marcador de contenido 2">
            <a:extLst>
              <a:ext uri="{FF2B5EF4-FFF2-40B4-BE49-F238E27FC236}">
                <a16:creationId xmlns:a16="http://schemas.microsoft.com/office/drawing/2014/main" id="{A30AE81B-090D-4308-A910-DF3D1ABDB238}"/>
              </a:ext>
            </a:extLst>
          </p:cNvPr>
          <p:cNvSpPr>
            <a:spLocks noGrp="1"/>
          </p:cNvSpPr>
          <p:nvPr>
            <p:ph idx="1"/>
          </p:nvPr>
        </p:nvSpPr>
        <p:spPr/>
        <p:txBody>
          <a:bodyPr/>
          <a:lstStyle/>
          <a:p>
            <a:endParaRPr lang="es-419"/>
          </a:p>
        </p:txBody>
      </p:sp>
      <p:pic>
        <p:nvPicPr>
          <p:cNvPr id="2050" name="Picture 2" descr="Resultado de imagen para android vs apple vs windows number of apps 2017">
            <a:extLst>
              <a:ext uri="{FF2B5EF4-FFF2-40B4-BE49-F238E27FC236}">
                <a16:creationId xmlns:a16="http://schemas.microsoft.com/office/drawing/2014/main" id="{CC1787F1-5316-4653-B105-00A99102B46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0" y="0"/>
            <a:ext cx="9144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9317078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2F16B9E-20CD-43EF-B52F-541B978E40DB}"/>
              </a:ext>
            </a:extLst>
          </p:cNvPr>
          <p:cNvSpPr>
            <a:spLocks noGrp="1"/>
          </p:cNvSpPr>
          <p:nvPr>
            <p:ph type="title"/>
          </p:nvPr>
        </p:nvSpPr>
        <p:spPr/>
        <p:txBody>
          <a:bodyPr/>
          <a:lstStyle/>
          <a:p>
            <a:endParaRPr lang="es-419"/>
          </a:p>
        </p:txBody>
      </p:sp>
      <p:sp>
        <p:nvSpPr>
          <p:cNvPr id="3" name="Marcador de contenido 2">
            <a:extLst>
              <a:ext uri="{FF2B5EF4-FFF2-40B4-BE49-F238E27FC236}">
                <a16:creationId xmlns:a16="http://schemas.microsoft.com/office/drawing/2014/main" id="{026AC2A1-D546-423C-A645-E278F4F99873}"/>
              </a:ext>
            </a:extLst>
          </p:cNvPr>
          <p:cNvSpPr>
            <a:spLocks noGrp="1"/>
          </p:cNvSpPr>
          <p:nvPr>
            <p:ph idx="1"/>
          </p:nvPr>
        </p:nvSpPr>
        <p:spPr/>
        <p:txBody>
          <a:bodyPr/>
          <a:lstStyle/>
          <a:p>
            <a:endParaRPr lang="es-419"/>
          </a:p>
        </p:txBody>
      </p:sp>
      <p:pic>
        <p:nvPicPr>
          <p:cNvPr id="3074" name="Picture 2" descr="Resultado de imagen para android winner">
            <a:extLst>
              <a:ext uri="{FF2B5EF4-FFF2-40B4-BE49-F238E27FC236}">
                <a16:creationId xmlns:a16="http://schemas.microsoft.com/office/drawing/2014/main" id="{E292D280-3BC6-487E-9D8A-11FACBFF69F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6000" y="385763"/>
            <a:ext cx="7620000" cy="60864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493135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8CCDC398-0995-4E05-A411-9F892A55CAA3}"/>
              </a:ext>
            </a:extLst>
          </p:cNvPr>
          <p:cNvSpPr>
            <a:spLocks noGrp="1"/>
          </p:cNvSpPr>
          <p:nvPr>
            <p:ph type="ctrTitle"/>
          </p:nvPr>
        </p:nvSpPr>
        <p:spPr/>
        <p:txBody>
          <a:bodyPr/>
          <a:lstStyle/>
          <a:p>
            <a:r>
              <a:rPr lang="es-419" b="1" dirty="0"/>
              <a:t>Android </a:t>
            </a:r>
            <a:r>
              <a:rPr lang="es-419" b="1" dirty="0" err="1"/>
              <a:t>Languages</a:t>
            </a:r>
            <a:endParaRPr lang="es-419" dirty="0"/>
          </a:p>
        </p:txBody>
      </p:sp>
      <p:sp>
        <p:nvSpPr>
          <p:cNvPr id="5" name="Subtítulo 4">
            <a:extLst>
              <a:ext uri="{FF2B5EF4-FFF2-40B4-BE49-F238E27FC236}">
                <a16:creationId xmlns:a16="http://schemas.microsoft.com/office/drawing/2014/main" id="{E25635F3-1F94-485A-806D-79EFCD27EB89}"/>
              </a:ext>
            </a:extLst>
          </p:cNvPr>
          <p:cNvSpPr>
            <a:spLocks noGrp="1"/>
          </p:cNvSpPr>
          <p:nvPr>
            <p:ph type="subTitle" idx="1"/>
          </p:nvPr>
        </p:nvSpPr>
        <p:spPr/>
        <p:txBody>
          <a:bodyPr/>
          <a:lstStyle/>
          <a:p>
            <a:endParaRPr lang="es-419" dirty="0"/>
          </a:p>
        </p:txBody>
      </p:sp>
    </p:spTree>
    <p:extLst>
      <p:ext uri="{BB962C8B-B14F-4D97-AF65-F5344CB8AC3E}">
        <p14:creationId xmlns:p14="http://schemas.microsoft.com/office/powerpoint/2010/main" val="348452067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728346C-64B3-4420-90D3-ECAE2ACD48C1}"/>
              </a:ext>
            </a:extLst>
          </p:cNvPr>
          <p:cNvSpPr>
            <a:spLocks noGrp="1"/>
          </p:cNvSpPr>
          <p:nvPr>
            <p:ph type="title"/>
          </p:nvPr>
        </p:nvSpPr>
        <p:spPr/>
        <p:txBody>
          <a:bodyPr/>
          <a:lstStyle/>
          <a:p>
            <a:endParaRPr lang="es-419"/>
          </a:p>
        </p:txBody>
      </p:sp>
      <p:sp>
        <p:nvSpPr>
          <p:cNvPr id="3" name="Marcador de contenido 2">
            <a:extLst>
              <a:ext uri="{FF2B5EF4-FFF2-40B4-BE49-F238E27FC236}">
                <a16:creationId xmlns:a16="http://schemas.microsoft.com/office/drawing/2014/main" id="{D3AC7B84-6551-44FD-916F-5B1CDA5E21B2}"/>
              </a:ext>
            </a:extLst>
          </p:cNvPr>
          <p:cNvSpPr>
            <a:spLocks noGrp="1"/>
          </p:cNvSpPr>
          <p:nvPr>
            <p:ph idx="1"/>
          </p:nvPr>
        </p:nvSpPr>
        <p:spPr/>
        <p:txBody>
          <a:bodyPr/>
          <a:lstStyle/>
          <a:p>
            <a:endParaRPr lang="es-419"/>
          </a:p>
        </p:txBody>
      </p:sp>
      <p:pic>
        <p:nvPicPr>
          <p:cNvPr id="4" name="Imagen 3">
            <a:extLst>
              <a:ext uri="{FF2B5EF4-FFF2-40B4-BE49-F238E27FC236}">
                <a16:creationId xmlns:a16="http://schemas.microsoft.com/office/drawing/2014/main" id="{D536E59D-0282-48EC-BF74-E455E8252DBA}"/>
              </a:ext>
            </a:extLst>
          </p:cNvPr>
          <p:cNvPicPr>
            <a:picLocks noChangeAspect="1"/>
          </p:cNvPicPr>
          <p:nvPr/>
        </p:nvPicPr>
        <p:blipFill rotWithShape="1">
          <a:blip r:embed="rId2"/>
          <a:srcRect b="2869"/>
          <a:stretch/>
        </p:blipFill>
        <p:spPr>
          <a:xfrm>
            <a:off x="750093" y="1585397"/>
            <a:ext cx="10691813" cy="3581408"/>
          </a:xfrm>
          <a:prstGeom prst="rect">
            <a:avLst/>
          </a:prstGeom>
        </p:spPr>
      </p:pic>
    </p:spTree>
    <p:extLst>
      <p:ext uri="{BB962C8B-B14F-4D97-AF65-F5344CB8AC3E}">
        <p14:creationId xmlns:p14="http://schemas.microsoft.com/office/powerpoint/2010/main" val="73201944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7B5DC8D-0D50-4B9B-80C6-664F547B474E}"/>
              </a:ext>
            </a:extLst>
          </p:cNvPr>
          <p:cNvSpPr>
            <a:spLocks noGrp="1"/>
          </p:cNvSpPr>
          <p:nvPr>
            <p:ph type="title"/>
          </p:nvPr>
        </p:nvSpPr>
        <p:spPr/>
        <p:txBody>
          <a:bodyPr/>
          <a:lstStyle/>
          <a:p>
            <a:r>
              <a:rPr lang="en-US" b="1" dirty="0"/>
              <a:t>Java</a:t>
            </a:r>
            <a:endParaRPr lang="es-419" dirty="0"/>
          </a:p>
        </p:txBody>
      </p:sp>
      <p:sp>
        <p:nvSpPr>
          <p:cNvPr id="3" name="Marcador de contenido 2">
            <a:extLst>
              <a:ext uri="{FF2B5EF4-FFF2-40B4-BE49-F238E27FC236}">
                <a16:creationId xmlns:a16="http://schemas.microsoft.com/office/drawing/2014/main" id="{53D81BA5-95E2-406B-A853-AA4704DC56BE}"/>
              </a:ext>
            </a:extLst>
          </p:cNvPr>
          <p:cNvSpPr>
            <a:spLocks noGrp="1"/>
          </p:cNvSpPr>
          <p:nvPr>
            <p:ph idx="1"/>
          </p:nvPr>
        </p:nvSpPr>
        <p:spPr/>
        <p:txBody>
          <a:bodyPr/>
          <a:lstStyle/>
          <a:p>
            <a:pPr marL="0" indent="0">
              <a:buNone/>
            </a:pPr>
            <a:r>
              <a:rPr lang="en-US" dirty="0"/>
              <a:t>According to the </a:t>
            </a:r>
            <a:r>
              <a:rPr lang="en-US" dirty="0">
                <a:hlinkClick r:id="rId2"/>
              </a:rPr>
              <a:t>TIOBE</a:t>
            </a:r>
            <a:r>
              <a:rPr lang="en-US" dirty="0"/>
              <a:t> Index, Java is the most popular programming language as of June 2017. If you want to develop Android apps, you'll most likely to stick to Java. It has a large and established developer community, and that means you can easily get technical support and help. </a:t>
            </a:r>
          </a:p>
          <a:p>
            <a:pPr marL="0" indent="0">
              <a:buNone/>
            </a:pPr>
            <a:r>
              <a:rPr lang="en-US" dirty="0"/>
              <a:t>So, when you're developing for mobile with Java, you are free to come up with any type of app you can think of. The only limits will be your imagination and the level of your Java knowledge.</a:t>
            </a:r>
          </a:p>
          <a:p>
            <a:endParaRPr lang="es-419" dirty="0"/>
          </a:p>
        </p:txBody>
      </p:sp>
    </p:spTree>
    <p:extLst>
      <p:ext uri="{BB962C8B-B14F-4D97-AF65-F5344CB8AC3E}">
        <p14:creationId xmlns:p14="http://schemas.microsoft.com/office/powerpoint/2010/main" val="394675719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FCA7094-B348-45D3-89C5-8A333FC658E0}"/>
              </a:ext>
            </a:extLst>
          </p:cNvPr>
          <p:cNvSpPr>
            <a:spLocks noGrp="1"/>
          </p:cNvSpPr>
          <p:nvPr>
            <p:ph type="title"/>
          </p:nvPr>
        </p:nvSpPr>
        <p:spPr/>
        <p:txBody>
          <a:bodyPr/>
          <a:lstStyle/>
          <a:p>
            <a:r>
              <a:rPr lang="en-US" b="1" dirty="0" err="1"/>
              <a:t>Kotlin</a:t>
            </a:r>
            <a:endParaRPr lang="es-419" dirty="0"/>
          </a:p>
        </p:txBody>
      </p:sp>
      <p:sp>
        <p:nvSpPr>
          <p:cNvPr id="3" name="Marcador de contenido 2">
            <a:extLst>
              <a:ext uri="{FF2B5EF4-FFF2-40B4-BE49-F238E27FC236}">
                <a16:creationId xmlns:a16="http://schemas.microsoft.com/office/drawing/2014/main" id="{6C10DD43-6451-42B6-AAD9-70AD15F60209}"/>
              </a:ext>
            </a:extLst>
          </p:cNvPr>
          <p:cNvSpPr>
            <a:spLocks noGrp="1"/>
          </p:cNvSpPr>
          <p:nvPr>
            <p:ph idx="1"/>
          </p:nvPr>
        </p:nvSpPr>
        <p:spPr/>
        <p:txBody>
          <a:bodyPr>
            <a:normAutofit/>
          </a:bodyPr>
          <a:lstStyle/>
          <a:p>
            <a:pPr marL="0" indent="0">
              <a:buNone/>
            </a:pPr>
            <a:r>
              <a:rPr lang="en-US" dirty="0" err="1"/>
              <a:t>Kotlin</a:t>
            </a:r>
            <a:r>
              <a:rPr lang="en-US" dirty="0"/>
              <a:t> was designed and developed by JetBrains, the Czech company known for their popular IDE, IntelliJ IDEA. Google's Android team has recently announced that they are officially adding support for the </a:t>
            </a:r>
            <a:r>
              <a:rPr lang="en-US" dirty="0" err="1"/>
              <a:t>Kotlin</a:t>
            </a:r>
            <a:r>
              <a:rPr lang="en-US" dirty="0"/>
              <a:t> programming language. </a:t>
            </a:r>
          </a:p>
          <a:p>
            <a:pPr marL="0" indent="0">
              <a:buNone/>
            </a:pPr>
            <a:r>
              <a:rPr lang="en-US" dirty="0" err="1"/>
              <a:t>Kotlin</a:t>
            </a:r>
            <a:r>
              <a:rPr lang="en-US" dirty="0"/>
              <a:t> was developed to address some of the issues in Java. According to the language's fans, </a:t>
            </a:r>
            <a:r>
              <a:rPr lang="en-US" dirty="0" err="1"/>
              <a:t>Kotlin</a:t>
            </a:r>
            <a:r>
              <a:rPr lang="en-US" dirty="0"/>
              <a:t> syntax is simpler, cleaner, and leads to less code bloat. This helps you focus more on solving the actual problem, rather than struggling with verbose syntax. Also, you can use </a:t>
            </a:r>
            <a:r>
              <a:rPr lang="en-US" dirty="0" err="1"/>
              <a:t>Kotlin</a:t>
            </a:r>
            <a:r>
              <a:rPr lang="en-US" dirty="0"/>
              <a:t> and Java together in the same project, and that makes it really powerful.</a:t>
            </a:r>
          </a:p>
          <a:p>
            <a:endParaRPr lang="es-419" dirty="0"/>
          </a:p>
        </p:txBody>
      </p:sp>
    </p:spTree>
    <p:extLst>
      <p:ext uri="{BB962C8B-B14F-4D97-AF65-F5344CB8AC3E}">
        <p14:creationId xmlns:p14="http://schemas.microsoft.com/office/powerpoint/2010/main" val="6491238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6C7FE21-E2AA-4DE2-B0D8-333EB0D03950}"/>
              </a:ext>
            </a:extLst>
          </p:cNvPr>
          <p:cNvSpPr>
            <a:spLocks noGrp="1"/>
          </p:cNvSpPr>
          <p:nvPr>
            <p:ph type="title"/>
          </p:nvPr>
        </p:nvSpPr>
        <p:spPr/>
        <p:txBody>
          <a:bodyPr/>
          <a:lstStyle/>
          <a:p>
            <a:endParaRPr lang="es-419"/>
          </a:p>
        </p:txBody>
      </p:sp>
      <p:sp>
        <p:nvSpPr>
          <p:cNvPr id="3" name="Marcador de contenido 2">
            <a:extLst>
              <a:ext uri="{FF2B5EF4-FFF2-40B4-BE49-F238E27FC236}">
                <a16:creationId xmlns:a16="http://schemas.microsoft.com/office/drawing/2014/main" id="{11B0D391-0B56-4A79-9002-C1D8169EE7FE}"/>
              </a:ext>
            </a:extLst>
          </p:cNvPr>
          <p:cNvSpPr>
            <a:spLocks noGrp="1"/>
          </p:cNvSpPr>
          <p:nvPr>
            <p:ph idx="1"/>
          </p:nvPr>
        </p:nvSpPr>
        <p:spPr/>
        <p:txBody>
          <a:bodyPr/>
          <a:lstStyle/>
          <a:p>
            <a:endParaRPr lang="es-419"/>
          </a:p>
        </p:txBody>
      </p:sp>
      <p:pic>
        <p:nvPicPr>
          <p:cNvPr id="4" name="Imagen 3">
            <a:extLst>
              <a:ext uri="{FF2B5EF4-FFF2-40B4-BE49-F238E27FC236}">
                <a16:creationId xmlns:a16="http://schemas.microsoft.com/office/drawing/2014/main" id="{4E24D002-2920-431B-BE48-9E246AEA4E25}"/>
              </a:ext>
            </a:extLst>
          </p:cNvPr>
          <p:cNvPicPr>
            <a:picLocks noChangeAspect="1"/>
          </p:cNvPicPr>
          <p:nvPr/>
        </p:nvPicPr>
        <p:blipFill>
          <a:blip r:embed="rId2"/>
          <a:stretch>
            <a:fillRect/>
          </a:stretch>
        </p:blipFill>
        <p:spPr>
          <a:xfrm>
            <a:off x="100012" y="80962"/>
            <a:ext cx="11991975" cy="6696075"/>
          </a:xfrm>
          <a:prstGeom prst="rect">
            <a:avLst/>
          </a:prstGeom>
        </p:spPr>
      </p:pic>
    </p:spTree>
    <p:extLst>
      <p:ext uri="{BB962C8B-B14F-4D97-AF65-F5344CB8AC3E}">
        <p14:creationId xmlns:p14="http://schemas.microsoft.com/office/powerpoint/2010/main" val="286642092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CD05D07-A1B4-410C-9FB1-FED37DCDCFF9}"/>
              </a:ext>
            </a:extLst>
          </p:cNvPr>
          <p:cNvSpPr>
            <a:spLocks noGrp="1"/>
          </p:cNvSpPr>
          <p:nvPr>
            <p:ph type="title"/>
          </p:nvPr>
        </p:nvSpPr>
        <p:spPr/>
        <p:txBody>
          <a:bodyPr/>
          <a:lstStyle/>
          <a:p>
            <a:endParaRPr lang="es-419"/>
          </a:p>
        </p:txBody>
      </p:sp>
      <p:sp>
        <p:nvSpPr>
          <p:cNvPr id="3" name="Marcador de contenido 2">
            <a:extLst>
              <a:ext uri="{FF2B5EF4-FFF2-40B4-BE49-F238E27FC236}">
                <a16:creationId xmlns:a16="http://schemas.microsoft.com/office/drawing/2014/main" id="{931A84F1-1355-4386-B68C-A2691C9D0609}"/>
              </a:ext>
            </a:extLst>
          </p:cNvPr>
          <p:cNvSpPr>
            <a:spLocks noGrp="1"/>
          </p:cNvSpPr>
          <p:nvPr>
            <p:ph idx="1"/>
          </p:nvPr>
        </p:nvSpPr>
        <p:spPr/>
        <p:txBody>
          <a:bodyPr/>
          <a:lstStyle/>
          <a:p>
            <a:endParaRPr lang="es-419"/>
          </a:p>
        </p:txBody>
      </p:sp>
      <p:pic>
        <p:nvPicPr>
          <p:cNvPr id="4" name="Imagen 3">
            <a:extLst>
              <a:ext uri="{FF2B5EF4-FFF2-40B4-BE49-F238E27FC236}">
                <a16:creationId xmlns:a16="http://schemas.microsoft.com/office/drawing/2014/main" id="{37E40B00-CE55-4B41-95E8-07FDB1A8817C}"/>
              </a:ext>
            </a:extLst>
          </p:cNvPr>
          <p:cNvPicPr>
            <a:picLocks noChangeAspect="1"/>
          </p:cNvPicPr>
          <p:nvPr/>
        </p:nvPicPr>
        <p:blipFill>
          <a:blip r:embed="rId2"/>
          <a:stretch>
            <a:fillRect/>
          </a:stretch>
        </p:blipFill>
        <p:spPr>
          <a:xfrm>
            <a:off x="33792" y="2047875"/>
            <a:ext cx="12041936" cy="2781299"/>
          </a:xfrm>
          <a:prstGeom prst="rect">
            <a:avLst/>
          </a:prstGeom>
        </p:spPr>
      </p:pic>
    </p:spTree>
    <p:extLst>
      <p:ext uri="{BB962C8B-B14F-4D97-AF65-F5344CB8AC3E}">
        <p14:creationId xmlns:p14="http://schemas.microsoft.com/office/powerpoint/2010/main" val="40131844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4AE7F6B-DF87-4ED8-BEEC-EC6E0C008641}"/>
              </a:ext>
            </a:extLst>
          </p:cNvPr>
          <p:cNvSpPr>
            <a:spLocks noGrp="1"/>
          </p:cNvSpPr>
          <p:nvPr>
            <p:ph type="title"/>
          </p:nvPr>
        </p:nvSpPr>
        <p:spPr/>
        <p:txBody>
          <a:bodyPr/>
          <a:lstStyle/>
          <a:p>
            <a:endParaRPr lang="es-419"/>
          </a:p>
        </p:txBody>
      </p:sp>
      <p:sp>
        <p:nvSpPr>
          <p:cNvPr id="3" name="Marcador de contenido 2">
            <a:extLst>
              <a:ext uri="{FF2B5EF4-FFF2-40B4-BE49-F238E27FC236}">
                <a16:creationId xmlns:a16="http://schemas.microsoft.com/office/drawing/2014/main" id="{253F0842-B91A-4E69-AF77-C2BA4E2DFE2C}"/>
              </a:ext>
            </a:extLst>
          </p:cNvPr>
          <p:cNvSpPr>
            <a:spLocks noGrp="1"/>
          </p:cNvSpPr>
          <p:nvPr>
            <p:ph idx="1"/>
          </p:nvPr>
        </p:nvSpPr>
        <p:spPr/>
        <p:txBody>
          <a:bodyPr/>
          <a:lstStyle/>
          <a:p>
            <a:endParaRPr lang="es-419"/>
          </a:p>
        </p:txBody>
      </p:sp>
      <p:pic>
        <p:nvPicPr>
          <p:cNvPr id="4" name="Imagen 3">
            <a:extLst>
              <a:ext uri="{FF2B5EF4-FFF2-40B4-BE49-F238E27FC236}">
                <a16:creationId xmlns:a16="http://schemas.microsoft.com/office/drawing/2014/main" id="{CEF504B4-F147-43F0-9C0E-0C9BC629EBF5}"/>
              </a:ext>
            </a:extLst>
          </p:cNvPr>
          <p:cNvPicPr>
            <a:picLocks noChangeAspect="1"/>
          </p:cNvPicPr>
          <p:nvPr/>
        </p:nvPicPr>
        <p:blipFill>
          <a:blip r:embed="rId2"/>
          <a:stretch>
            <a:fillRect/>
          </a:stretch>
        </p:blipFill>
        <p:spPr>
          <a:xfrm>
            <a:off x="1065320" y="670241"/>
            <a:ext cx="9841924" cy="5397184"/>
          </a:xfrm>
          <a:prstGeom prst="rect">
            <a:avLst/>
          </a:prstGeom>
        </p:spPr>
      </p:pic>
    </p:spTree>
    <p:extLst>
      <p:ext uri="{BB962C8B-B14F-4D97-AF65-F5344CB8AC3E}">
        <p14:creationId xmlns:p14="http://schemas.microsoft.com/office/powerpoint/2010/main" val="424886002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6D1A1FC-916B-411C-BCD7-34B47173B33D}"/>
              </a:ext>
            </a:extLst>
          </p:cNvPr>
          <p:cNvSpPr>
            <a:spLocks noGrp="1"/>
          </p:cNvSpPr>
          <p:nvPr>
            <p:ph type="title"/>
          </p:nvPr>
        </p:nvSpPr>
        <p:spPr/>
        <p:txBody>
          <a:bodyPr/>
          <a:lstStyle/>
          <a:p>
            <a:endParaRPr lang="es-419"/>
          </a:p>
        </p:txBody>
      </p:sp>
      <p:pic>
        <p:nvPicPr>
          <p:cNvPr id="5" name="Marcador de contenido 4">
            <a:extLst>
              <a:ext uri="{FF2B5EF4-FFF2-40B4-BE49-F238E27FC236}">
                <a16:creationId xmlns:a16="http://schemas.microsoft.com/office/drawing/2014/main" id="{30C9ABA4-C9DD-4C3A-B1BA-E7FCE0A6C1C2}"/>
              </a:ext>
            </a:extLst>
          </p:cNvPr>
          <p:cNvPicPr>
            <a:picLocks noGrp="1" noChangeAspect="1"/>
          </p:cNvPicPr>
          <p:nvPr>
            <p:ph idx="1"/>
          </p:nvPr>
        </p:nvPicPr>
        <p:blipFill>
          <a:blip r:embed="rId2"/>
          <a:stretch>
            <a:fillRect/>
          </a:stretch>
        </p:blipFill>
        <p:spPr>
          <a:xfrm>
            <a:off x="3486150" y="296346"/>
            <a:ext cx="6314797" cy="6314797"/>
          </a:xfrm>
          <a:prstGeom prst="rect">
            <a:avLst/>
          </a:prstGeom>
        </p:spPr>
      </p:pic>
    </p:spTree>
    <p:extLst>
      <p:ext uri="{BB962C8B-B14F-4D97-AF65-F5344CB8AC3E}">
        <p14:creationId xmlns:p14="http://schemas.microsoft.com/office/powerpoint/2010/main" val="55593705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464BDA8-8B08-4C97-B639-121FD0AC9BE1}"/>
              </a:ext>
            </a:extLst>
          </p:cNvPr>
          <p:cNvSpPr>
            <a:spLocks noGrp="1"/>
          </p:cNvSpPr>
          <p:nvPr>
            <p:ph type="title"/>
          </p:nvPr>
        </p:nvSpPr>
        <p:spPr/>
        <p:txBody>
          <a:bodyPr/>
          <a:lstStyle/>
          <a:p>
            <a:endParaRPr lang="es-419"/>
          </a:p>
        </p:txBody>
      </p:sp>
      <p:sp>
        <p:nvSpPr>
          <p:cNvPr id="3" name="Marcador de contenido 2">
            <a:extLst>
              <a:ext uri="{FF2B5EF4-FFF2-40B4-BE49-F238E27FC236}">
                <a16:creationId xmlns:a16="http://schemas.microsoft.com/office/drawing/2014/main" id="{B24FC9A2-6106-4259-AC73-9B57CA1E6397}"/>
              </a:ext>
            </a:extLst>
          </p:cNvPr>
          <p:cNvSpPr>
            <a:spLocks noGrp="1"/>
          </p:cNvSpPr>
          <p:nvPr>
            <p:ph idx="1"/>
          </p:nvPr>
        </p:nvSpPr>
        <p:spPr/>
        <p:txBody>
          <a:bodyPr/>
          <a:lstStyle/>
          <a:p>
            <a:endParaRPr lang="es-419"/>
          </a:p>
        </p:txBody>
      </p:sp>
      <p:pic>
        <p:nvPicPr>
          <p:cNvPr id="7170" name="Picture 2" descr="Resultado de imagen para java vs kotlin">
            <a:extLst>
              <a:ext uri="{FF2B5EF4-FFF2-40B4-BE49-F238E27FC236}">
                <a16:creationId xmlns:a16="http://schemas.microsoft.com/office/drawing/2014/main" id="{243996D5-0191-4FE3-BF88-8C81CE7BD8A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8000" y="381000"/>
            <a:ext cx="6096000" cy="6096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0762894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9" name="Picture 2" descr="Resultado de imagen para kotlin official language for android">
            <a:extLst>
              <a:ext uri="{FF2B5EF4-FFF2-40B4-BE49-F238E27FC236}">
                <a16:creationId xmlns:a16="http://schemas.microsoft.com/office/drawing/2014/main" id="{D3AD2780-653E-4DAE-9CE3-C2B3EE12AB07}"/>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43467" y="702733"/>
            <a:ext cx="10905066" cy="54525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1014929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80F200E-08EA-407D-B2CE-5D0CFE91E2B1}"/>
              </a:ext>
            </a:extLst>
          </p:cNvPr>
          <p:cNvSpPr>
            <a:spLocks noGrp="1"/>
          </p:cNvSpPr>
          <p:nvPr>
            <p:ph type="title"/>
          </p:nvPr>
        </p:nvSpPr>
        <p:spPr/>
        <p:txBody>
          <a:bodyPr/>
          <a:lstStyle/>
          <a:p>
            <a:endParaRPr lang="es-419"/>
          </a:p>
        </p:txBody>
      </p:sp>
      <p:sp>
        <p:nvSpPr>
          <p:cNvPr id="3" name="Marcador de contenido 2">
            <a:extLst>
              <a:ext uri="{FF2B5EF4-FFF2-40B4-BE49-F238E27FC236}">
                <a16:creationId xmlns:a16="http://schemas.microsoft.com/office/drawing/2014/main" id="{EBCC9F5A-E387-4615-A49C-160E667537EA}"/>
              </a:ext>
            </a:extLst>
          </p:cNvPr>
          <p:cNvSpPr>
            <a:spLocks noGrp="1"/>
          </p:cNvSpPr>
          <p:nvPr>
            <p:ph idx="1"/>
          </p:nvPr>
        </p:nvSpPr>
        <p:spPr/>
        <p:txBody>
          <a:bodyPr/>
          <a:lstStyle/>
          <a:p>
            <a:endParaRPr lang="es-419"/>
          </a:p>
        </p:txBody>
      </p:sp>
      <p:pic>
        <p:nvPicPr>
          <p:cNvPr id="4" name="Imagen 3">
            <a:extLst>
              <a:ext uri="{FF2B5EF4-FFF2-40B4-BE49-F238E27FC236}">
                <a16:creationId xmlns:a16="http://schemas.microsoft.com/office/drawing/2014/main" id="{DE022F5A-58D7-4FA0-A4EB-4875FBFB2277}"/>
              </a:ext>
            </a:extLst>
          </p:cNvPr>
          <p:cNvPicPr>
            <a:picLocks noChangeAspect="1"/>
          </p:cNvPicPr>
          <p:nvPr/>
        </p:nvPicPr>
        <p:blipFill>
          <a:blip r:embed="rId2"/>
          <a:stretch>
            <a:fillRect/>
          </a:stretch>
        </p:blipFill>
        <p:spPr>
          <a:xfrm>
            <a:off x="561975" y="742950"/>
            <a:ext cx="11068050" cy="5372100"/>
          </a:xfrm>
          <a:prstGeom prst="rect">
            <a:avLst/>
          </a:prstGeom>
        </p:spPr>
      </p:pic>
    </p:spTree>
    <p:extLst>
      <p:ext uri="{BB962C8B-B14F-4D97-AF65-F5344CB8AC3E}">
        <p14:creationId xmlns:p14="http://schemas.microsoft.com/office/powerpoint/2010/main" val="195412478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0793012B-FC67-4FEA-989B-F66F5A6DB271}"/>
              </a:ext>
            </a:extLst>
          </p:cNvPr>
          <p:cNvSpPr>
            <a:spLocks noGrp="1"/>
          </p:cNvSpPr>
          <p:nvPr>
            <p:ph type="ctrTitle"/>
          </p:nvPr>
        </p:nvSpPr>
        <p:spPr>
          <a:xfrm>
            <a:off x="1524000" y="2942286"/>
            <a:ext cx="9144000" cy="2387600"/>
          </a:xfrm>
        </p:spPr>
        <p:txBody>
          <a:bodyPr>
            <a:normAutofit fontScale="90000"/>
          </a:bodyPr>
          <a:lstStyle/>
          <a:p>
            <a:r>
              <a:rPr lang="en-US" dirty="0"/>
              <a:t>ENGLISH IS SPOKEN ALL OVER THE WORLD</a:t>
            </a:r>
            <a:br>
              <a:rPr lang="en-US" dirty="0"/>
            </a:br>
            <a:r>
              <a:rPr lang="en-US" dirty="0"/>
              <a:t>BUT</a:t>
            </a:r>
            <a:br>
              <a:rPr lang="en-US" dirty="0"/>
            </a:br>
            <a:r>
              <a:rPr lang="en-US" dirty="0"/>
              <a:t>SPANISH IS BETTER FOR IMPROVE YOUR UNDERSTAND</a:t>
            </a:r>
            <a:endParaRPr lang="es-419" dirty="0"/>
          </a:p>
        </p:txBody>
      </p:sp>
      <p:sp>
        <p:nvSpPr>
          <p:cNvPr id="5" name="Subtítulo 4">
            <a:extLst>
              <a:ext uri="{FF2B5EF4-FFF2-40B4-BE49-F238E27FC236}">
                <a16:creationId xmlns:a16="http://schemas.microsoft.com/office/drawing/2014/main" id="{C655BF6E-0DBE-4B79-B4EC-406426A93A6C}"/>
              </a:ext>
            </a:extLst>
          </p:cNvPr>
          <p:cNvSpPr>
            <a:spLocks noGrp="1"/>
          </p:cNvSpPr>
          <p:nvPr>
            <p:ph type="subTitle" idx="1"/>
          </p:nvPr>
        </p:nvSpPr>
        <p:spPr/>
        <p:txBody>
          <a:bodyPr/>
          <a:lstStyle/>
          <a:p>
            <a:endParaRPr lang="es-419" dirty="0"/>
          </a:p>
        </p:txBody>
      </p:sp>
    </p:spTree>
    <p:extLst>
      <p:ext uri="{BB962C8B-B14F-4D97-AF65-F5344CB8AC3E}">
        <p14:creationId xmlns:p14="http://schemas.microsoft.com/office/powerpoint/2010/main" val="448753456"/>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B58761E-DCD8-4E81-B6C8-75BD3E516AA9}"/>
              </a:ext>
            </a:extLst>
          </p:cNvPr>
          <p:cNvSpPr>
            <a:spLocks noGrp="1"/>
          </p:cNvSpPr>
          <p:nvPr>
            <p:ph type="title"/>
          </p:nvPr>
        </p:nvSpPr>
        <p:spPr/>
        <p:txBody>
          <a:bodyPr/>
          <a:lstStyle/>
          <a:p>
            <a:r>
              <a:rPr lang="es-419" b="1" dirty="0"/>
              <a:t>Hablemos un poco de </a:t>
            </a:r>
            <a:r>
              <a:rPr lang="es-419" b="1" dirty="0" err="1"/>
              <a:t>Kotlin</a:t>
            </a:r>
            <a:r>
              <a:rPr lang="es-419" b="1" dirty="0"/>
              <a:t>.</a:t>
            </a:r>
            <a:endParaRPr lang="es-419" dirty="0"/>
          </a:p>
        </p:txBody>
      </p:sp>
      <p:sp>
        <p:nvSpPr>
          <p:cNvPr id="3" name="Marcador de contenido 2">
            <a:extLst>
              <a:ext uri="{FF2B5EF4-FFF2-40B4-BE49-F238E27FC236}">
                <a16:creationId xmlns:a16="http://schemas.microsoft.com/office/drawing/2014/main" id="{3767715C-4C6E-4039-AA8E-86039179BB02}"/>
              </a:ext>
            </a:extLst>
          </p:cNvPr>
          <p:cNvSpPr>
            <a:spLocks noGrp="1"/>
          </p:cNvSpPr>
          <p:nvPr>
            <p:ph idx="1"/>
          </p:nvPr>
        </p:nvSpPr>
        <p:spPr/>
        <p:txBody>
          <a:bodyPr>
            <a:normAutofit/>
          </a:bodyPr>
          <a:lstStyle/>
          <a:p>
            <a:pPr marL="0" indent="0" algn="just">
              <a:buNone/>
            </a:pPr>
            <a:r>
              <a:rPr lang="es-419" sz="3600" dirty="0" err="1"/>
              <a:t>Kotlin</a:t>
            </a:r>
            <a:r>
              <a:rPr lang="es-419" sz="3600" dirty="0"/>
              <a:t> es un lenguaje de programación joven (muy joven) si lo comparamos con PHP, Python, Java y otros. Podemos decir que </a:t>
            </a:r>
            <a:r>
              <a:rPr lang="es-419" sz="3600" dirty="0" err="1"/>
              <a:t>Kotlin</a:t>
            </a:r>
            <a:r>
              <a:rPr lang="es-419" sz="3600" dirty="0"/>
              <a:t> aparece formalmente en el año 2012 aunque desde el 2011 comenzó a dar señales de vida. Con estas fechas en mente podemos decir que este lenguaje cuenta con apenas 5 años.</a:t>
            </a:r>
          </a:p>
        </p:txBody>
      </p:sp>
    </p:spTree>
    <p:extLst>
      <p:ext uri="{BB962C8B-B14F-4D97-AF65-F5344CB8AC3E}">
        <p14:creationId xmlns:p14="http://schemas.microsoft.com/office/powerpoint/2010/main" val="1106270018"/>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3DD4221-5CF5-4385-9332-88A23CAECFA2}"/>
              </a:ext>
            </a:extLst>
          </p:cNvPr>
          <p:cNvSpPr>
            <a:spLocks noGrp="1"/>
          </p:cNvSpPr>
          <p:nvPr>
            <p:ph type="title"/>
          </p:nvPr>
        </p:nvSpPr>
        <p:spPr/>
        <p:txBody>
          <a:bodyPr/>
          <a:lstStyle/>
          <a:p>
            <a:r>
              <a:rPr lang="es-419" b="1" dirty="0"/>
              <a:t>Hablemos un poco de </a:t>
            </a:r>
            <a:r>
              <a:rPr lang="es-419" b="1" dirty="0" err="1"/>
              <a:t>Kotlin</a:t>
            </a:r>
            <a:r>
              <a:rPr lang="es-419" b="1" dirty="0"/>
              <a:t>.</a:t>
            </a:r>
            <a:endParaRPr lang="es-419" dirty="0"/>
          </a:p>
        </p:txBody>
      </p:sp>
      <p:sp>
        <p:nvSpPr>
          <p:cNvPr id="3" name="Marcador de contenido 2">
            <a:extLst>
              <a:ext uri="{FF2B5EF4-FFF2-40B4-BE49-F238E27FC236}">
                <a16:creationId xmlns:a16="http://schemas.microsoft.com/office/drawing/2014/main" id="{DEE91D56-30AF-4F93-AC10-B64EE6583E7E}"/>
              </a:ext>
            </a:extLst>
          </p:cNvPr>
          <p:cNvSpPr>
            <a:spLocks noGrp="1"/>
          </p:cNvSpPr>
          <p:nvPr>
            <p:ph idx="1"/>
          </p:nvPr>
        </p:nvSpPr>
        <p:spPr/>
        <p:txBody>
          <a:bodyPr>
            <a:normAutofit/>
          </a:bodyPr>
          <a:lstStyle/>
          <a:p>
            <a:pPr marL="0" indent="0" algn="just">
              <a:buNone/>
            </a:pPr>
            <a:r>
              <a:rPr lang="es-419" sz="3200" dirty="0"/>
              <a:t>Normalmente detrás de un lenguaje de programación tenemos a una persona que años después se vuelve famosa, diferente a lo que mencionamos tenemos a una compañía y un equipo de trabajo, el nombre es </a:t>
            </a:r>
            <a:r>
              <a:rPr lang="es-419" sz="3200" dirty="0" err="1"/>
              <a:t>JetBrains</a:t>
            </a:r>
            <a:r>
              <a:rPr lang="es-419" sz="3200" dirty="0"/>
              <a:t>. Esta compañía es mejor conocida por el desarrollo de herramientas de desarrollo, entre ellas los </a:t>
            </a:r>
            <a:r>
              <a:rPr lang="es-419" sz="3200" dirty="0" err="1"/>
              <a:t>IDE’s</a:t>
            </a:r>
            <a:r>
              <a:rPr lang="es-419" sz="3200" dirty="0"/>
              <a:t> y en especial por un IDE muy bien hecho y bien valorado por los desarrolladores: IntelliJ IDEA, probablemente con esto ubiques mejor a la compañía.</a:t>
            </a:r>
          </a:p>
        </p:txBody>
      </p:sp>
    </p:spTree>
    <p:extLst>
      <p:ext uri="{BB962C8B-B14F-4D97-AF65-F5344CB8AC3E}">
        <p14:creationId xmlns:p14="http://schemas.microsoft.com/office/powerpoint/2010/main" val="2167539454"/>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D6CBB4C-D5A7-4F73-8125-1E8FCFA37589}"/>
              </a:ext>
            </a:extLst>
          </p:cNvPr>
          <p:cNvSpPr>
            <a:spLocks noGrp="1"/>
          </p:cNvSpPr>
          <p:nvPr>
            <p:ph type="title"/>
          </p:nvPr>
        </p:nvSpPr>
        <p:spPr/>
        <p:txBody>
          <a:bodyPr/>
          <a:lstStyle/>
          <a:p>
            <a:r>
              <a:rPr lang="es-419" b="1" dirty="0"/>
              <a:t>Hablemos un poco de </a:t>
            </a:r>
            <a:r>
              <a:rPr lang="es-419" b="1" dirty="0" err="1"/>
              <a:t>Kotlin</a:t>
            </a:r>
            <a:r>
              <a:rPr lang="es-419" b="1" dirty="0"/>
              <a:t>.</a:t>
            </a:r>
            <a:endParaRPr lang="es-419" dirty="0"/>
          </a:p>
        </p:txBody>
      </p:sp>
      <p:sp>
        <p:nvSpPr>
          <p:cNvPr id="3" name="Marcador de contenido 2">
            <a:extLst>
              <a:ext uri="{FF2B5EF4-FFF2-40B4-BE49-F238E27FC236}">
                <a16:creationId xmlns:a16="http://schemas.microsoft.com/office/drawing/2014/main" id="{9382F8AE-6034-42D4-9F1E-DEED9C0A7AE2}"/>
              </a:ext>
            </a:extLst>
          </p:cNvPr>
          <p:cNvSpPr>
            <a:spLocks noGrp="1"/>
          </p:cNvSpPr>
          <p:nvPr>
            <p:ph idx="1"/>
          </p:nvPr>
        </p:nvSpPr>
        <p:spPr/>
        <p:txBody>
          <a:bodyPr>
            <a:normAutofit/>
          </a:bodyPr>
          <a:lstStyle/>
          <a:p>
            <a:pPr marL="0" indent="0">
              <a:buNone/>
            </a:pPr>
            <a:r>
              <a:rPr lang="es-419" sz="3600" dirty="0" err="1"/>
              <a:t>Kotlin</a:t>
            </a:r>
            <a:r>
              <a:rPr lang="es-419" sz="3600" dirty="0"/>
              <a:t> surge por cuestión filosófica de este equipo de trabajo, ellos comienzan a analizar las debilidades de Java y las ventajas de otros como Scala, C# y </a:t>
            </a:r>
            <a:r>
              <a:rPr lang="es-419" sz="3600" dirty="0" err="1"/>
              <a:t>Groovy</a:t>
            </a:r>
            <a:r>
              <a:rPr lang="es-419" sz="3600" dirty="0"/>
              <a:t> principalmente, en estos pasos se dan cuenta de que la clave de su proyecto era lograr el 100% de interoperabilidad con Java ya que en la actualidad ¿que computadora no tiene Java?</a:t>
            </a:r>
          </a:p>
        </p:txBody>
      </p:sp>
    </p:spTree>
    <p:extLst>
      <p:ext uri="{BB962C8B-B14F-4D97-AF65-F5344CB8AC3E}">
        <p14:creationId xmlns:p14="http://schemas.microsoft.com/office/powerpoint/2010/main" val="35128511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EEE5257-CCF9-404E-9CE4-1C18C089BBE2}"/>
              </a:ext>
            </a:extLst>
          </p:cNvPr>
          <p:cNvSpPr>
            <a:spLocks noGrp="1"/>
          </p:cNvSpPr>
          <p:nvPr>
            <p:ph type="title"/>
          </p:nvPr>
        </p:nvSpPr>
        <p:spPr/>
        <p:txBody>
          <a:bodyPr/>
          <a:lstStyle/>
          <a:p>
            <a:endParaRPr lang="es-419"/>
          </a:p>
        </p:txBody>
      </p:sp>
      <p:sp>
        <p:nvSpPr>
          <p:cNvPr id="3" name="Marcador de contenido 2">
            <a:extLst>
              <a:ext uri="{FF2B5EF4-FFF2-40B4-BE49-F238E27FC236}">
                <a16:creationId xmlns:a16="http://schemas.microsoft.com/office/drawing/2014/main" id="{EF6E0355-B4F8-4412-8408-B4AD7B7F2D70}"/>
              </a:ext>
            </a:extLst>
          </p:cNvPr>
          <p:cNvSpPr>
            <a:spLocks noGrp="1"/>
          </p:cNvSpPr>
          <p:nvPr>
            <p:ph idx="1"/>
          </p:nvPr>
        </p:nvSpPr>
        <p:spPr/>
        <p:txBody>
          <a:bodyPr/>
          <a:lstStyle/>
          <a:p>
            <a:endParaRPr lang="es-419"/>
          </a:p>
        </p:txBody>
      </p:sp>
      <p:pic>
        <p:nvPicPr>
          <p:cNvPr id="4" name="Imagen 3">
            <a:extLst>
              <a:ext uri="{FF2B5EF4-FFF2-40B4-BE49-F238E27FC236}">
                <a16:creationId xmlns:a16="http://schemas.microsoft.com/office/drawing/2014/main" id="{71628403-4607-49FC-9C4C-DE166B19C280}"/>
              </a:ext>
            </a:extLst>
          </p:cNvPr>
          <p:cNvPicPr>
            <a:picLocks noChangeAspect="1"/>
          </p:cNvPicPr>
          <p:nvPr/>
        </p:nvPicPr>
        <p:blipFill>
          <a:blip r:embed="rId2"/>
          <a:stretch>
            <a:fillRect/>
          </a:stretch>
        </p:blipFill>
        <p:spPr>
          <a:xfrm>
            <a:off x="109537" y="57150"/>
            <a:ext cx="11972925" cy="6743700"/>
          </a:xfrm>
          <a:prstGeom prst="rect">
            <a:avLst/>
          </a:prstGeom>
        </p:spPr>
      </p:pic>
    </p:spTree>
    <p:extLst>
      <p:ext uri="{BB962C8B-B14F-4D97-AF65-F5344CB8AC3E}">
        <p14:creationId xmlns:p14="http://schemas.microsoft.com/office/powerpoint/2010/main" val="382717844"/>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3" name="Rectangle 72">
            <a:extLst>
              <a:ext uri="{FF2B5EF4-FFF2-40B4-BE49-F238E27FC236}">
                <a16:creationId xmlns:a16="http://schemas.microsoft.com/office/drawing/2014/main" id="{C5E6CFF1-2F42-4E10-9A97-F116F46F53FE}"/>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2" name="Picture 4" descr="Resultado de imagen para google support kotlin">
            <a:extLst>
              <a:ext uri="{FF2B5EF4-FFF2-40B4-BE49-F238E27FC236}">
                <a16:creationId xmlns:a16="http://schemas.microsoft.com/office/drawing/2014/main" id="{C2A7DCF5-F36F-4546-87E3-D0F3CFE248CB}"/>
              </a:ext>
            </a:extLst>
          </p:cNvPr>
          <p:cNvPicPr>
            <a:picLocks noChangeAspect="1" noChangeArrowheads="1"/>
          </p:cNvPicPr>
          <p:nvPr/>
        </p:nvPicPr>
        <p:blipFill rotWithShape="1">
          <a:blip r:embed="rId2">
            <a:alphaModFix amt="35000"/>
            <a:extLst>
              <a:ext uri="{28A0092B-C50C-407E-A947-70E740481C1C}">
                <a14:useLocalDpi xmlns:a14="http://schemas.microsoft.com/office/drawing/2010/main" val="0"/>
              </a:ext>
            </a:extLst>
          </a:blip>
          <a:srcRect t="9288" b="6126"/>
          <a:stretch/>
        </p:blipFill>
        <p:spPr bwMode="auto">
          <a:xfrm>
            <a:off x="20" y="1"/>
            <a:ext cx="12191980" cy="6857999"/>
          </a:xfrm>
          <a:prstGeom prst="rect">
            <a:avLst/>
          </a:prstGeom>
          <a:noFill/>
          <a:extLst>
            <a:ext uri="{909E8E84-426E-40DD-AFC4-6F175D3DCCD1}">
              <a14:hiddenFill xmlns:a14="http://schemas.microsoft.com/office/drawing/2010/main">
                <a:solidFill>
                  <a:srgbClr val="FFFFFF"/>
                </a:solidFill>
              </a14:hiddenFill>
            </a:ext>
          </a:extLst>
        </p:spPr>
      </p:pic>
      <p:cxnSp>
        <p:nvCxnSpPr>
          <p:cNvPr id="75" name="Straight Connector 74">
            <a:extLst>
              <a:ext uri="{FF2B5EF4-FFF2-40B4-BE49-F238E27FC236}">
                <a16:creationId xmlns:a16="http://schemas.microsoft.com/office/drawing/2014/main" id="{67182200-4859-4C8D-BCBB-55B245C28BA3}"/>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3372"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2" name="Título 1">
            <a:extLst>
              <a:ext uri="{FF2B5EF4-FFF2-40B4-BE49-F238E27FC236}">
                <a16:creationId xmlns:a16="http://schemas.microsoft.com/office/drawing/2014/main" id="{F6977C36-373F-492D-9427-2ED93B1D1576}"/>
              </a:ext>
            </a:extLst>
          </p:cNvPr>
          <p:cNvSpPr>
            <a:spLocks noGrp="1"/>
          </p:cNvSpPr>
          <p:nvPr>
            <p:ph type="title"/>
          </p:nvPr>
        </p:nvSpPr>
        <p:spPr>
          <a:xfrm>
            <a:off x="838201" y="1065862"/>
            <a:ext cx="3313164" cy="4726276"/>
          </a:xfrm>
        </p:spPr>
        <p:txBody>
          <a:bodyPr>
            <a:normAutofit/>
          </a:bodyPr>
          <a:lstStyle/>
          <a:p>
            <a:pPr algn="r"/>
            <a:r>
              <a:rPr lang="es-419" sz="4000" b="1">
                <a:solidFill>
                  <a:srgbClr val="FFFFFF"/>
                </a:solidFill>
              </a:rPr>
              <a:t>Relación Kotlin-Android</a:t>
            </a:r>
            <a:br>
              <a:rPr lang="es-419" sz="4000" b="1">
                <a:solidFill>
                  <a:srgbClr val="FFFFFF"/>
                </a:solidFill>
              </a:rPr>
            </a:br>
            <a:endParaRPr lang="es-419" sz="4000">
              <a:solidFill>
                <a:srgbClr val="FFFFFF"/>
              </a:solidFill>
            </a:endParaRPr>
          </a:p>
        </p:txBody>
      </p:sp>
      <p:sp>
        <p:nvSpPr>
          <p:cNvPr id="3" name="Marcador de contenido 2">
            <a:extLst>
              <a:ext uri="{FF2B5EF4-FFF2-40B4-BE49-F238E27FC236}">
                <a16:creationId xmlns:a16="http://schemas.microsoft.com/office/drawing/2014/main" id="{DB15A528-0372-44E0-9E46-81883C8736CA}"/>
              </a:ext>
            </a:extLst>
          </p:cNvPr>
          <p:cNvSpPr>
            <a:spLocks noGrp="1"/>
          </p:cNvSpPr>
          <p:nvPr>
            <p:ph idx="1"/>
          </p:nvPr>
        </p:nvSpPr>
        <p:spPr>
          <a:xfrm>
            <a:off x="5155379" y="1065862"/>
            <a:ext cx="5744685" cy="4726276"/>
          </a:xfrm>
        </p:spPr>
        <p:txBody>
          <a:bodyPr anchor="ctr">
            <a:normAutofit/>
          </a:bodyPr>
          <a:lstStyle/>
          <a:p>
            <a:pPr marL="0" indent="0">
              <a:buNone/>
            </a:pPr>
            <a:r>
              <a:rPr lang="es-419" sz="2000">
                <a:solidFill>
                  <a:srgbClr val="FFFFFF"/>
                </a:solidFill>
              </a:rPr>
              <a:t>El pasado Google IO se anuncia a Kotlin como un lenguaje nativo para desarrollo de aplicaciones Android, debemos de tener mucho cuidado con las palabras, con las comas, acentos y todo lo que mencionemos de aquí adelante ya que no queremos decir cosas que no son.</a:t>
            </a:r>
          </a:p>
        </p:txBody>
      </p:sp>
    </p:spTree>
    <p:extLst>
      <p:ext uri="{BB962C8B-B14F-4D97-AF65-F5344CB8AC3E}">
        <p14:creationId xmlns:p14="http://schemas.microsoft.com/office/powerpoint/2010/main" val="1388419232"/>
      </p:ext>
    </p:extLst>
  </p:cSld>
  <p:clrMapOvr>
    <a:overrideClrMapping bg1="dk1" tx1="lt1" bg2="dk2" tx2="lt2" accent1="accent1" accent2="accent2" accent3="accent3" accent4="accent4" accent5="accent5" accent6="accent6" hlink="hlink" folHlink="folHlink"/>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F19C55D-039F-4E06-B938-DAD682F14839}"/>
              </a:ext>
            </a:extLst>
          </p:cNvPr>
          <p:cNvSpPr>
            <a:spLocks noGrp="1"/>
          </p:cNvSpPr>
          <p:nvPr>
            <p:ph type="title"/>
          </p:nvPr>
        </p:nvSpPr>
        <p:spPr/>
        <p:txBody>
          <a:bodyPr/>
          <a:lstStyle/>
          <a:p>
            <a:r>
              <a:rPr lang="es-419" dirty="0"/>
              <a:t>Java vs Google</a:t>
            </a:r>
          </a:p>
        </p:txBody>
      </p:sp>
      <p:sp>
        <p:nvSpPr>
          <p:cNvPr id="3" name="Marcador de contenido 2">
            <a:extLst>
              <a:ext uri="{FF2B5EF4-FFF2-40B4-BE49-F238E27FC236}">
                <a16:creationId xmlns:a16="http://schemas.microsoft.com/office/drawing/2014/main" id="{D5199BC3-3183-478F-80FD-B4BFDCE2C0C4}"/>
              </a:ext>
            </a:extLst>
          </p:cNvPr>
          <p:cNvSpPr>
            <a:spLocks noGrp="1"/>
          </p:cNvSpPr>
          <p:nvPr>
            <p:ph idx="1"/>
          </p:nvPr>
        </p:nvSpPr>
        <p:spPr/>
        <p:txBody>
          <a:bodyPr>
            <a:normAutofit/>
          </a:bodyPr>
          <a:lstStyle/>
          <a:p>
            <a:pPr marL="0" indent="0">
              <a:buNone/>
            </a:pPr>
            <a:r>
              <a:rPr lang="es-419" sz="3200" dirty="0">
                <a:latin typeface="Arial" panose="020B0604020202020204" pitchFamily="34" charset="0"/>
                <a:cs typeface="Arial" panose="020B0604020202020204" pitchFamily="34" charset="0"/>
              </a:rPr>
              <a:t>La demanda en la Corte de Distrito de San Francisco por parte de Oracle que afirma: </a:t>
            </a:r>
          </a:p>
          <a:p>
            <a:pPr marL="0" indent="0">
              <a:buNone/>
            </a:pPr>
            <a:r>
              <a:rPr lang="es-419" sz="3200" dirty="0">
                <a:latin typeface="Arial" panose="020B0604020202020204" pitchFamily="34" charset="0"/>
                <a:cs typeface="Arial" panose="020B0604020202020204" pitchFamily="34" charset="0"/>
              </a:rPr>
              <a:t>El sistema operativo Android propiedad de Google violó los derechos de autor de partes de Java, una plataforma de desarrollo.</a:t>
            </a:r>
          </a:p>
          <a:p>
            <a:pPr marL="0" indent="0">
              <a:buNone/>
            </a:pPr>
            <a:r>
              <a:rPr lang="es-419" sz="3200" dirty="0">
                <a:latin typeface="Arial" panose="020B0604020202020204" pitchFamily="34" charset="0"/>
                <a:cs typeface="Arial" panose="020B0604020202020204" pitchFamily="34" charset="0"/>
              </a:rPr>
              <a:t>Oracle buscaba una compensación de 9 mil millones de dólares</a:t>
            </a:r>
          </a:p>
        </p:txBody>
      </p:sp>
    </p:spTree>
    <p:extLst>
      <p:ext uri="{BB962C8B-B14F-4D97-AF65-F5344CB8AC3E}">
        <p14:creationId xmlns:p14="http://schemas.microsoft.com/office/powerpoint/2010/main" val="27300525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856129E-692D-4F00-A5E9-A5FC1D5FF2F3}"/>
              </a:ext>
            </a:extLst>
          </p:cNvPr>
          <p:cNvSpPr>
            <a:spLocks noGrp="1"/>
          </p:cNvSpPr>
          <p:nvPr>
            <p:ph type="title"/>
          </p:nvPr>
        </p:nvSpPr>
        <p:spPr/>
        <p:txBody>
          <a:bodyPr/>
          <a:lstStyle/>
          <a:p>
            <a:endParaRPr lang="es-419"/>
          </a:p>
        </p:txBody>
      </p:sp>
      <p:sp>
        <p:nvSpPr>
          <p:cNvPr id="3" name="Marcador de contenido 2">
            <a:extLst>
              <a:ext uri="{FF2B5EF4-FFF2-40B4-BE49-F238E27FC236}">
                <a16:creationId xmlns:a16="http://schemas.microsoft.com/office/drawing/2014/main" id="{DF11D731-9146-4276-B1EB-C0A4AA343DC3}"/>
              </a:ext>
            </a:extLst>
          </p:cNvPr>
          <p:cNvSpPr>
            <a:spLocks noGrp="1"/>
          </p:cNvSpPr>
          <p:nvPr>
            <p:ph idx="1"/>
          </p:nvPr>
        </p:nvSpPr>
        <p:spPr/>
        <p:txBody>
          <a:bodyPr/>
          <a:lstStyle/>
          <a:p>
            <a:endParaRPr lang="es-419"/>
          </a:p>
        </p:txBody>
      </p:sp>
      <p:pic>
        <p:nvPicPr>
          <p:cNvPr id="4" name="Imagen 3">
            <a:extLst>
              <a:ext uri="{FF2B5EF4-FFF2-40B4-BE49-F238E27FC236}">
                <a16:creationId xmlns:a16="http://schemas.microsoft.com/office/drawing/2014/main" id="{408ECDD0-4487-4350-8A27-F7775399389A}"/>
              </a:ext>
            </a:extLst>
          </p:cNvPr>
          <p:cNvPicPr>
            <a:picLocks noChangeAspect="1"/>
          </p:cNvPicPr>
          <p:nvPr/>
        </p:nvPicPr>
        <p:blipFill>
          <a:blip r:embed="rId2"/>
          <a:stretch>
            <a:fillRect/>
          </a:stretch>
        </p:blipFill>
        <p:spPr>
          <a:xfrm>
            <a:off x="119062" y="80962"/>
            <a:ext cx="11953875" cy="6696075"/>
          </a:xfrm>
          <a:prstGeom prst="rect">
            <a:avLst/>
          </a:prstGeom>
        </p:spPr>
      </p:pic>
    </p:spTree>
    <p:extLst>
      <p:ext uri="{BB962C8B-B14F-4D97-AF65-F5344CB8AC3E}">
        <p14:creationId xmlns:p14="http://schemas.microsoft.com/office/powerpoint/2010/main" val="21845195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BF28FDC-05A7-4941-A8D5-A427537238C5}"/>
              </a:ext>
            </a:extLst>
          </p:cNvPr>
          <p:cNvSpPr>
            <a:spLocks noGrp="1"/>
          </p:cNvSpPr>
          <p:nvPr>
            <p:ph type="title"/>
          </p:nvPr>
        </p:nvSpPr>
        <p:spPr/>
        <p:txBody>
          <a:bodyPr/>
          <a:lstStyle/>
          <a:p>
            <a:endParaRPr lang="es-419"/>
          </a:p>
        </p:txBody>
      </p:sp>
      <p:sp>
        <p:nvSpPr>
          <p:cNvPr id="3" name="Marcador de contenido 2">
            <a:extLst>
              <a:ext uri="{FF2B5EF4-FFF2-40B4-BE49-F238E27FC236}">
                <a16:creationId xmlns:a16="http://schemas.microsoft.com/office/drawing/2014/main" id="{1CA37B29-D01B-46F1-988D-34A7E97F2C83}"/>
              </a:ext>
            </a:extLst>
          </p:cNvPr>
          <p:cNvSpPr>
            <a:spLocks noGrp="1"/>
          </p:cNvSpPr>
          <p:nvPr>
            <p:ph idx="1"/>
          </p:nvPr>
        </p:nvSpPr>
        <p:spPr/>
        <p:txBody>
          <a:bodyPr/>
          <a:lstStyle/>
          <a:p>
            <a:endParaRPr lang="es-419"/>
          </a:p>
        </p:txBody>
      </p:sp>
      <p:pic>
        <p:nvPicPr>
          <p:cNvPr id="4" name="Imagen 3">
            <a:extLst>
              <a:ext uri="{FF2B5EF4-FFF2-40B4-BE49-F238E27FC236}">
                <a16:creationId xmlns:a16="http://schemas.microsoft.com/office/drawing/2014/main" id="{B9835808-0C6D-4987-8B8F-34C0BBA2495F}"/>
              </a:ext>
            </a:extLst>
          </p:cNvPr>
          <p:cNvPicPr>
            <a:picLocks noChangeAspect="1"/>
          </p:cNvPicPr>
          <p:nvPr/>
        </p:nvPicPr>
        <p:blipFill>
          <a:blip r:embed="rId2"/>
          <a:stretch>
            <a:fillRect/>
          </a:stretch>
        </p:blipFill>
        <p:spPr>
          <a:xfrm>
            <a:off x="119062" y="85725"/>
            <a:ext cx="11953875" cy="6686550"/>
          </a:xfrm>
          <a:prstGeom prst="rect">
            <a:avLst/>
          </a:prstGeom>
        </p:spPr>
      </p:pic>
    </p:spTree>
    <p:extLst>
      <p:ext uri="{BB962C8B-B14F-4D97-AF65-F5344CB8AC3E}">
        <p14:creationId xmlns:p14="http://schemas.microsoft.com/office/powerpoint/2010/main" val="975362709"/>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106</TotalTime>
  <Words>384</Words>
  <Application>Microsoft Office PowerPoint</Application>
  <PresentationFormat>Panorámica</PresentationFormat>
  <Paragraphs>20</Paragraphs>
  <Slides>71</Slides>
  <Notes>0</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71</vt:i4>
      </vt:variant>
    </vt:vector>
  </HeadingPairs>
  <TitlesOfParts>
    <vt:vector size="75" baseType="lpstr">
      <vt:lpstr>Arial</vt:lpstr>
      <vt:lpstr>Calibri</vt:lpstr>
      <vt:lpstr>Calibri Light</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Android Languages</vt:lpstr>
      <vt:lpstr>Presentación de PowerPoint</vt:lpstr>
      <vt:lpstr>Java</vt:lpstr>
      <vt:lpstr>Kotlin</vt:lpstr>
      <vt:lpstr>Presentación de PowerPoint</vt:lpstr>
      <vt:lpstr>Presentación de PowerPoint</vt:lpstr>
      <vt:lpstr>Presentación de PowerPoint</vt:lpstr>
      <vt:lpstr>Presentación de PowerPoint</vt:lpstr>
      <vt:lpstr>Presentación de PowerPoint</vt:lpstr>
      <vt:lpstr>Presentación de PowerPoint</vt:lpstr>
      <vt:lpstr>ENGLISH IS SPOKEN ALL OVER THE WORLD BUT SPANISH IS BETTER FOR IMPROVE YOUR UNDERSTAND</vt:lpstr>
      <vt:lpstr>Hablemos un poco de Kotlin.</vt:lpstr>
      <vt:lpstr>Hablemos un poco de Kotlin.</vt:lpstr>
      <vt:lpstr>Hablemos un poco de Kotlin.</vt:lpstr>
      <vt:lpstr>Relación Kotlin-Android </vt:lpstr>
      <vt:lpstr>Java vs Google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aldemar hernandez</dc:creator>
  <cp:lastModifiedBy>aldemar hernandez</cp:lastModifiedBy>
  <cp:revision>10</cp:revision>
  <dcterms:created xsi:type="dcterms:W3CDTF">2018-01-23T14:55:24Z</dcterms:created>
  <dcterms:modified xsi:type="dcterms:W3CDTF">2018-01-23T16:42:09Z</dcterms:modified>
</cp:coreProperties>
</file>

<file path=docProps/thumbnail.jpeg>
</file>